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6" r:id="rId11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F9A3E-5F5F-3745-9EB4-85008BA4EC87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31432-30CB-DB43-B8A1-C02E2B4CD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99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3168-A0D0-FA46-BE76-A0C35AAC6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CDD9D-78DD-524E-BEC9-731A8CEC9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7642-F56C-2D4E-850D-C82A19B65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851AC-3D23-BD41-9356-2BD969E1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D3480-5239-AB4D-9196-318FEC36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81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4746-91B0-8B4E-9120-AD8FB08B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22597-70A6-5043-A148-9E1A2BC49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A38DB-A037-E245-8008-16401BB7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C9910-6168-1841-9068-2028C2BCC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709E3-308A-2A47-9215-D4666E3F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73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231772-5846-884C-B5AA-444A97375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35EA6C-E160-D84C-81F2-2DC2F9FB6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77F3D-18BC-F342-ABB3-962DFFB7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03179-DD16-EC46-BD75-67908E7D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B0D54-F5C0-4247-B1CA-08233C46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49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FF6A-FAA0-E54C-80FD-BCE338D3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E73D-C0F5-F048-AFB5-C6FF769BE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23DE8-16EF-744F-BABF-92DB83F7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ABF54-12D2-A644-84AD-93AEEB13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ABD5B-D17C-E54D-B872-D13FDAD5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07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B1D2-CC38-C94D-86B7-E52A9667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BD1C8-E1E2-C74C-9E39-7FF4961E5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F8470-B1C2-144E-B078-5322D288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D01DF-5416-1D44-89F5-B7D92C05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828AE-A33F-C74D-9FE2-69908E8A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951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64C1-840E-8A41-B9AC-0E11F978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E59BA-940E-FA4C-9030-70D7CC575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CF4A2-D74A-2643-9F3F-2B2ECBDF6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919C5-594E-9E42-B03F-3FE0A302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4CA12-F68B-484E-B702-BD9CB5F6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29F5D-27B7-D94B-A87B-BB3AF6A3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279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F2046-741D-6F4A-9F43-D604CDE7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0ED45-2E9E-4048-9FC4-2E02C17FF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ED717-7584-664B-A0FB-E079674B1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FA6DD-0FAB-5C41-84B9-9E010D9F1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C60E9B-4B02-604A-8E7E-EDE049FCC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05CBE-5260-4840-9E03-442CFFD3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8D378-B07F-5044-A2DD-50C07113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696BFD-E492-5649-8B8E-72CA401B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4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60744-961A-EB46-9236-83BB042F0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53CFE2-505F-3F45-9BCE-B5FEBC67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7B10C-A64A-2447-832B-04478720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1B630-ACAF-C647-8669-CFCC68E6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863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92FD14-D841-9A43-B6DA-187A1F97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FD39AF-7C12-ED48-B6A4-8A2A1037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C874D-F094-C349-9749-6D7ABEE9C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0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31C95-4463-F442-B70C-190BD3D2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325AE-95AD-854D-BD89-A5F27390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35FE2-E940-D04C-B051-D1AD617BA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F6476-9EED-F546-AEC1-D05D1297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F0E53-3DC1-5A4F-8394-EE83BCE8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1F595-B06D-4D48-89B9-7C278411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93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D832-590B-664D-8503-A0D2F7F1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65989-83C4-EC41-B3BA-17937D88A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FC5F2-5358-AC46-916E-E2B9A4B13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80C18-2A0A-534A-BE34-924A0B35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16220-B356-354A-BB2E-4F79276D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F5648-140D-B242-B7E0-6EBB1FB8F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85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CA8F34-2062-C345-B2B6-6CF0D46B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06D62-79D1-C641-BC2E-B0BED64C9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0511-0813-B642-97A1-AC7707A63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BA13-DA07-E74D-AC86-10F6D5927399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6CD2B-1A75-454C-AA01-222C7F339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6E858-FBDA-2F42-97D8-8CA3C053F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09DC9-4ACA-924D-8354-32E591034B74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13372D-B669-8347-84EC-FC36279CE31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62999" y="185738"/>
            <a:ext cx="3113809" cy="57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2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idc-sweden/specifications/issu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github.com/oidc-sweden/specific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D7D8-7590-0840-862E-2442E82C4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OIDC Sweden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73D1A-6CFB-4E4A-937E-9FA1768759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Arbetsgruppen för en svensk </a:t>
            </a:r>
            <a:r>
              <a:rPr lang="sv-SE" dirty="0" err="1"/>
              <a:t>OpenID</a:t>
            </a:r>
            <a:r>
              <a:rPr lang="sv-SE" dirty="0"/>
              <a:t> </a:t>
            </a:r>
            <a:r>
              <a:rPr lang="sv-SE" dirty="0" err="1"/>
              <a:t>Connect</a:t>
            </a:r>
            <a:r>
              <a:rPr lang="sv-SE" dirty="0"/>
              <a:t>-profil</a:t>
            </a:r>
          </a:p>
          <a:p>
            <a:r>
              <a:rPr lang="sv-SE" dirty="0" err="1"/>
              <a:t>www.oidc.se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Martin Lindström – </a:t>
            </a:r>
            <a:r>
              <a:rPr lang="sv-SE" dirty="0" err="1"/>
              <a:t>martin@idsec.se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8711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958F-1EC4-984B-9AF8-98F6613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Delta i arbetet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3171-1C56-0B47-97E5-59A5F055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är beroende av att förlitande parter (klienter) engagerar sig.</a:t>
            </a:r>
          </a:p>
          <a:p>
            <a:r>
              <a:rPr lang="sv-SE" dirty="0" err="1"/>
              <a:t>Interoperabilitetstester</a:t>
            </a:r>
            <a:r>
              <a:rPr lang="sv-SE" dirty="0"/>
              <a:t> mot </a:t>
            </a:r>
            <a:r>
              <a:rPr lang="sv-SE" dirty="0" err="1"/>
              <a:t>BankID</a:t>
            </a:r>
            <a:r>
              <a:rPr lang="sv-SE" dirty="0"/>
              <a:t>, Freja, Sweden </a:t>
            </a:r>
            <a:r>
              <a:rPr lang="sv-SE" dirty="0" err="1"/>
              <a:t>Connect</a:t>
            </a:r>
            <a:r>
              <a:rPr lang="sv-SE" dirty="0"/>
              <a:t> </a:t>
            </a:r>
            <a:r>
              <a:rPr lang="sv-SE" dirty="0" err="1"/>
              <a:t>proxy</a:t>
            </a:r>
            <a:r>
              <a:rPr lang="sv-SE" dirty="0"/>
              <a:t>, …</a:t>
            </a:r>
          </a:p>
          <a:p>
            <a:endParaRPr lang="sv-SE" dirty="0"/>
          </a:p>
          <a:p>
            <a:r>
              <a:rPr lang="sv-SE" dirty="0"/>
              <a:t>Skapa en </a:t>
            </a:r>
            <a:r>
              <a:rPr lang="sv-SE" dirty="0" err="1"/>
              <a:t>issue</a:t>
            </a:r>
            <a:r>
              <a:rPr lang="sv-SE" dirty="0"/>
              <a:t> under </a:t>
            </a:r>
            <a:r>
              <a:rPr lang="sv-SE" dirty="0">
                <a:hlinkClick r:id="rId2"/>
              </a:rPr>
              <a:t>https://github.com/oidc-sweden/specifications/issues</a:t>
            </a:r>
            <a:r>
              <a:rPr lang="sv-SE" dirty="0"/>
              <a:t> och be om att få vara med i testningen.</a:t>
            </a:r>
          </a:p>
          <a:p>
            <a:pPr lvl="1"/>
            <a:r>
              <a:rPr lang="sv-SE" dirty="0"/>
              <a:t>Utbyte av registreringsdata 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026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755E-1C19-8E4E-A4B9-5F5786A95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540C8-A23E-C147-A603-F60C48C1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Deltagare</a:t>
            </a:r>
          </a:p>
          <a:p>
            <a:r>
              <a:rPr lang="sv-SE" dirty="0"/>
              <a:t>Syfte med arbetet</a:t>
            </a:r>
          </a:p>
          <a:p>
            <a:r>
              <a:rPr lang="sv-SE" dirty="0"/>
              <a:t>Specifikationer</a:t>
            </a:r>
          </a:p>
          <a:p>
            <a:r>
              <a:rPr lang="sv-SE" dirty="0" err="1"/>
              <a:t>Roadmap</a:t>
            </a:r>
            <a:endParaRPr lang="sv-SE" dirty="0"/>
          </a:p>
          <a:p>
            <a:r>
              <a:rPr lang="sv-SE" dirty="0"/>
              <a:t>Sweden </a:t>
            </a:r>
            <a:r>
              <a:rPr lang="sv-SE" dirty="0" err="1"/>
              <a:t>Connect</a:t>
            </a:r>
            <a:r>
              <a:rPr lang="sv-SE" dirty="0"/>
              <a:t> och OIDC</a:t>
            </a:r>
          </a:p>
        </p:txBody>
      </p:sp>
    </p:spTree>
    <p:extLst>
      <p:ext uri="{BB962C8B-B14F-4D97-AF65-F5344CB8AC3E}">
        <p14:creationId xmlns:p14="http://schemas.microsoft.com/office/powerpoint/2010/main" val="82728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958F-1EC4-984B-9AF8-98F6613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Arbetsgruppen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57AD90-5D59-A94F-B0F3-C29134C00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9973" y="1758476"/>
            <a:ext cx="3113903" cy="20759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7E2777-BAA7-CE4B-BDFA-7B2C78145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8914" y="2940159"/>
            <a:ext cx="2629929" cy="17532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0CC41E-8322-D445-83EC-8C61906F94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3823" y="5016094"/>
            <a:ext cx="2730670" cy="10635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485B942-4227-3D48-8329-F712AE90B6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5396" y="2913710"/>
            <a:ext cx="1865870" cy="14926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80C2A70-C75D-4D47-9957-8C866DDD55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7027" y="4406406"/>
            <a:ext cx="3600185" cy="188138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86050A3-3D01-D244-A236-282DF99B48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4721" y="1960242"/>
            <a:ext cx="1906936" cy="19069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DA6D03-DD3C-6E45-99C4-23E0292247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3157" y="3569706"/>
            <a:ext cx="19685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7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958F-1EC4-984B-9AF8-98F6613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Syftet med gruppens arbete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3171-1C56-0B47-97E5-59A5F055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Ett försök att hitta en profil som ska passa ”alla” typer av aktörer.</a:t>
            </a:r>
          </a:p>
          <a:p>
            <a:r>
              <a:rPr lang="sv-SE" dirty="0"/>
              <a:t>Röja väg för att undvika fragmenterade OIDC lösningar på marknaden.</a:t>
            </a:r>
          </a:p>
          <a:p>
            <a:r>
              <a:rPr lang="sv-SE" dirty="0"/>
              <a:t>Att bygga en bas som mer specifika behov kan utgå från.</a:t>
            </a:r>
          </a:p>
          <a:p>
            <a:r>
              <a:rPr lang="sv-SE" dirty="0"/>
              <a:t>Erbjuda en autentiseringslösning som tydligare kopplar mot auktorisation.</a:t>
            </a:r>
          </a:p>
          <a:p>
            <a:r>
              <a:rPr lang="sv-SE" dirty="0"/>
              <a:t>Försöka möta behov från både stora organisationer och små aktörer.</a:t>
            </a:r>
          </a:p>
          <a:p>
            <a:r>
              <a:rPr lang="sv-SE" dirty="0"/>
              <a:t>Hantera signering med OIDC</a:t>
            </a:r>
          </a:p>
        </p:txBody>
      </p:sp>
    </p:spTree>
    <p:extLst>
      <p:ext uri="{BB962C8B-B14F-4D97-AF65-F5344CB8AC3E}">
        <p14:creationId xmlns:p14="http://schemas.microsoft.com/office/powerpoint/2010/main" val="280978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958F-1EC4-984B-9AF8-98F6613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Specifikationer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3171-1C56-0B47-97E5-59A5F0552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03676" cy="581244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hlinkClick r:id="rId2"/>
              </a:rPr>
              <a:t>https://github.com/oidc-sweden/specifications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9F7D3D-05F2-8E43-9ACC-292C42DAF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5491" y="2541806"/>
            <a:ext cx="5347756" cy="4071934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4290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958F-1EC4-984B-9AF8-98F6613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Specifikationer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3171-1C56-0B47-97E5-59A5F055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huvudprofil som definierar hur </a:t>
            </a:r>
            <a:r>
              <a:rPr lang="sv-SE" dirty="0" err="1"/>
              <a:t>OpenID</a:t>
            </a:r>
            <a:r>
              <a:rPr lang="sv-SE" dirty="0"/>
              <a:t> </a:t>
            </a:r>
            <a:r>
              <a:rPr lang="sv-SE" dirty="0" err="1"/>
              <a:t>Connect</a:t>
            </a:r>
            <a:r>
              <a:rPr lang="sv-SE" dirty="0"/>
              <a:t> används:</a:t>
            </a:r>
          </a:p>
          <a:p>
            <a:pPr lvl="1"/>
            <a:r>
              <a:rPr lang="sv-SE" dirty="0"/>
              <a:t>Flöden (</a:t>
            </a:r>
            <a:r>
              <a:rPr lang="sv-SE" dirty="0" err="1"/>
              <a:t>request</a:t>
            </a:r>
            <a:r>
              <a:rPr lang="sv-SE" dirty="0"/>
              <a:t>, </a:t>
            </a:r>
            <a:r>
              <a:rPr lang="sv-SE" dirty="0" err="1"/>
              <a:t>response</a:t>
            </a:r>
            <a:r>
              <a:rPr lang="sv-SE" dirty="0"/>
              <a:t>, …)</a:t>
            </a:r>
          </a:p>
          <a:p>
            <a:pPr lvl="1"/>
            <a:r>
              <a:rPr lang="sv-SE" dirty="0"/>
              <a:t>Säkerhetskrav</a:t>
            </a:r>
          </a:p>
          <a:p>
            <a:pPr lvl="1"/>
            <a:r>
              <a:rPr lang="sv-SE" dirty="0" err="1"/>
              <a:t>Scopes</a:t>
            </a:r>
            <a:r>
              <a:rPr lang="sv-SE" dirty="0"/>
              <a:t> och </a:t>
            </a:r>
            <a:r>
              <a:rPr lang="sv-SE" dirty="0" err="1"/>
              <a:t>claims</a:t>
            </a:r>
            <a:endParaRPr lang="sv-SE" dirty="0"/>
          </a:p>
          <a:p>
            <a:pPr lvl="1"/>
            <a:r>
              <a:rPr lang="sv-SE" dirty="0"/>
              <a:t>Registrering</a:t>
            </a:r>
          </a:p>
          <a:p>
            <a:r>
              <a:rPr lang="sv-SE" dirty="0"/>
              <a:t>Attributspecifikation</a:t>
            </a:r>
          </a:p>
          <a:p>
            <a:r>
              <a:rPr lang="sv-SE" dirty="0"/>
              <a:t>Tillägg (extension) för signaturer</a:t>
            </a:r>
          </a:p>
          <a:p>
            <a:r>
              <a:rPr lang="sv-SE" i="1" dirty="0"/>
              <a:t>CIBA – </a:t>
            </a:r>
            <a:r>
              <a:rPr lang="sv-SE" i="1" dirty="0" err="1"/>
              <a:t>Client-initiated</a:t>
            </a:r>
            <a:r>
              <a:rPr lang="sv-SE" i="1" dirty="0"/>
              <a:t> </a:t>
            </a:r>
            <a:r>
              <a:rPr lang="sv-SE" i="1" dirty="0" err="1"/>
              <a:t>Backchannel</a:t>
            </a:r>
            <a:r>
              <a:rPr lang="sv-SE" i="1" dirty="0"/>
              <a:t> </a:t>
            </a:r>
            <a:r>
              <a:rPr lang="sv-SE" i="1" dirty="0" err="1"/>
              <a:t>Authentication</a:t>
            </a:r>
            <a:r>
              <a:rPr lang="sv-SE" i="1" dirty="0"/>
              <a:t> </a:t>
            </a:r>
            <a:r>
              <a:rPr lang="sv-SE" i="1" dirty="0" err="1"/>
              <a:t>Flow</a:t>
            </a:r>
            <a:endParaRPr lang="sv-SE" i="1" dirty="0"/>
          </a:p>
          <a:p>
            <a:r>
              <a:rPr lang="sv-SE" i="1" dirty="0" err="1"/>
              <a:t>Vectors</a:t>
            </a:r>
            <a:r>
              <a:rPr lang="sv-SE" i="1" dirty="0"/>
              <a:t> </a:t>
            </a:r>
            <a:r>
              <a:rPr lang="sv-SE" i="1" dirty="0" err="1"/>
              <a:t>of</a:t>
            </a:r>
            <a:r>
              <a:rPr lang="sv-SE" i="1" dirty="0"/>
              <a:t> trust</a:t>
            </a:r>
          </a:p>
        </p:txBody>
      </p:sp>
    </p:spTree>
    <p:extLst>
      <p:ext uri="{BB962C8B-B14F-4D97-AF65-F5344CB8AC3E}">
        <p14:creationId xmlns:p14="http://schemas.microsoft.com/office/powerpoint/2010/main" val="145541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958F-1EC4-984B-9AF8-98F6613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Specifikationer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3171-1C56-0B47-97E5-59A5F055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Baserat på </a:t>
            </a:r>
            <a:r>
              <a:rPr lang="sv-SE" dirty="0" err="1"/>
              <a:t>iGov:s</a:t>
            </a:r>
            <a:r>
              <a:rPr lang="sv-SE" dirty="0"/>
              <a:t> </a:t>
            </a:r>
            <a:r>
              <a:rPr lang="sv-SE" dirty="0" err="1"/>
              <a:t>interoperabilitetsprofil</a:t>
            </a:r>
            <a:r>
              <a:rPr lang="sv-SE" dirty="0"/>
              <a:t> …</a:t>
            </a:r>
          </a:p>
          <a:p>
            <a:r>
              <a:rPr lang="sv-SE" dirty="0"/>
              <a:t>Endast </a:t>
            </a:r>
            <a:r>
              <a:rPr lang="sv-SE" dirty="0" err="1"/>
              <a:t>authorization</a:t>
            </a:r>
            <a:r>
              <a:rPr lang="sv-SE" dirty="0"/>
              <a:t> </a:t>
            </a:r>
            <a:r>
              <a:rPr lang="sv-SE" dirty="0" err="1"/>
              <a:t>flow</a:t>
            </a:r>
            <a:r>
              <a:rPr lang="sv-SE" dirty="0"/>
              <a:t> stöds</a:t>
            </a:r>
          </a:p>
          <a:p>
            <a:pPr lvl="1"/>
            <a:r>
              <a:rPr lang="sv-SE" dirty="0"/>
              <a:t>Alltså inte flöden för enbart </a:t>
            </a:r>
            <a:r>
              <a:rPr lang="sv-SE" dirty="0" err="1"/>
              <a:t>Javascript</a:t>
            </a:r>
            <a:r>
              <a:rPr lang="sv-SE" dirty="0"/>
              <a:t>-lösningar (implicit </a:t>
            </a:r>
            <a:r>
              <a:rPr lang="sv-SE" dirty="0" err="1"/>
              <a:t>flow</a:t>
            </a:r>
            <a:r>
              <a:rPr lang="sv-SE" dirty="0"/>
              <a:t>)</a:t>
            </a:r>
          </a:p>
          <a:p>
            <a:r>
              <a:rPr lang="sv-SE" dirty="0"/>
              <a:t>Ska agera som en bas för mer specifika profiler, </a:t>
            </a:r>
            <a:r>
              <a:rPr lang="sv-SE" dirty="0" err="1"/>
              <a:t>t.ex</a:t>
            </a:r>
            <a:r>
              <a:rPr lang="sv-SE" dirty="0"/>
              <a:t>:</a:t>
            </a:r>
          </a:p>
          <a:p>
            <a:pPr lvl="1"/>
            <a:r>
              <a:rPr lang="sv-SE" dirty="0" err="1"/>
              <a:t>OpenID</a:t>
            </a:r>
            <a:r>
              <a:rPr lang="sv-SE" dirty="0"/>
              <a:t> </a:t>
            </a:r>
            <a:r>
              <a:rPr lang="sv-SE" dirty="0" err="1"/>
              <a:t>Connect</a:t>
            </a:r>
            <a:r>
              <a:rPr lang="sv-SE" dirty="0"/>
              <a:t> för Sweden </a:t>
            </a:r>
            <a:r>
              <a:rPr lang="sv-SE" dirty="0" err="1"/>
              <a:t>Connect</a:t>
            </a:r>
            <a:endParaRPr lang="sv-SE" dirty="0"/>
          </a:p>
          <a:p>
            <a:pPr lvl="1"/>
            <a:r>
              <a:rPr lang="sv-SE" dirty="0"/>
              <a:t>Sjukvården</a:t>
            </a:r>
          </a:p>
          <a:p>
            <a:r>
              <a:rPr lang="sv-SE" dirty="0"/>
              <a:t>Vi bör titta på CIBA som påminner väldigt mycket om </a:t>
            </a:r>
            <a:r>
              <a:rPr lang="sv-SE" dirty="0" err="1"/>
              <a:t>BankID</a:t>
            </a:r>
            <a:r>
              <a:rPr lang="sv-SE" dirty="0"/>
              <a:t>/Frejas modell med </a:t>
            </a:r>
            <a:r>
              <a:rPr lang="sv-SE" dirty="0" err="1"/>
              <a:t>polling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326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958F-1EC4-984B-9AF8-98F6613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Roadmap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3171-1C56-0B47-97E5-59A5F055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Vissa specifikationer är i ”</a:t>
            </a:r>
            <a:r>
              <a:rPr lang="sv-SE" dirty="0" err="1"/>
              <a:t>implementer’s</a:t>
            </a:r>
            <a:r>
              <a:rPr lang="sv-SE" dirty="0"/>
              <a:t> draft” → </a:t>
            </a:r>
            <a:r>
              <a:rPr lang="sv-SE" dirty="0" err="1"/>
              <a:t>Interoperabilitetstestning</a:t>
            </a:r>
            <a:r>
              <a:rPr lang="sv-SE" dirty="0"/>
              <a:t> kan starta …</a:t>
            </a:r>
          </a:p>
          <a:p>
            <a:r>
              <a:rPr lang="sv-SE" dirty="0"/>
              <a:t>Publicera 1.0 under </a:t>
            </a:r>
            <a:r>
              <a:rPr lang="sv-SE" strike="sngStrike" dirty="0"/>
              <a:t>hösten/vintern</a:t>
            </a:r>
            <a:r>
              <a:rPr lang="sv-SE" dirty="0"/>
              <a:t> våren/sommaren</a:t>
            </a:r>
            <a:endParaRPr lang="sv-SE" strike="sngStrike" dirty="0"/>
          </a:p>
          <a:p>
            <a:r>
              <a:rPr lang="sv-SE" dirty="0"/>
              <a:t>Inkludera CIBA?</a:t>
            </a:r>
          </a:p>
          <a:p>
            <a:r>
              <a:rPr lang="sv-SE" dirty="0"/>
              <a:t>Försöka sprida vår ”</a:t>
            </a:r>
            <a:r>
              <a:rPr lang="sv-SE" dirty="0" err="1"/>
              <a:t>Signature</a:t>
            </a:r>
            <a:r>
              <a:rPr lang="sv-SE" dirty="0"/>
              <a:t> extension” specifikation</a:t>
            </a:r>
          </a:p>
          <a:p>
            <a:r>
              <a:rPr lang="sv-SE" dirty="0"/>
              <a:t>Sweden </a:t>
            </a:r>
            <a:r>
              <a:rPr lang="sv-SE" dirty="0" err="1"/>
              <a:t>Connect</a:t>
            </a:r>
            <a:r>
              <a:rPr lang="sv-SE" dirty="0"/>
              <a:t> – Arbetet startar nu!</a:t>
            </a:r>
          </a:p>
          <a:p>
            <a:pPr lvl="1"/>
            <a:r>
              <a:rPr lang="sv-SE" dirty="0"/>
              <a:t>Alternativ till SAML</a:t>
            </a:r>
          </a:p>
          <a:p>
            <a:pPr lvl="1"/>
            <a:r>
              <a:rPr lang="sv-SE" dirty="0"/>
              <a:t>Uppdaterade specifikationer för underskriftstjänster</a:t>
            </a:r>
          </a:p>
          <a:p>
            <a:pPr lvl="1"/>
            <a:r>
              <a:rPr lang="sv-SE" dirty="0"/>
              <a:t>Federationsstöd</a:t>
            </a:r>
          </a:p>
        </p:txBody>
      </p:sp>
    </p:spTree>
    <p:extLst>
      <p:ext uri="{BB962C8B-B14F-4D97-AF65-F5344CB8AC3E}">
        <p14:creationId xmlns:p14="http://schemas.microsoft.com/office/powerpoint/2010/main" val="236181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958F-1EC4-984B-9AF8-98F6613C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Sweden </a:t>
            </a:r>
            <a:r>
              <a:rPr lang="sv-SE" dirty="0" err="1"/>
              <a:t>Connect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3171-1C56-0B47-97E5-59A5F055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Sweden </a:t>
            </a:r>
            <a:r>
              <a:rPr lang="sv-SE" dirty="0" err="1"/>
              <a:t>Connect</a:t>
            </a:r>
            <a:r>
              <a:rPr lang="sv-SE" dirty="0"/>
              <a:t>-profil baserat på OIDC Sweden</a:t>
            </a:r>
            <a:endParaRPr lang="sv-SE" strike="sngStrike" dirty="0"/>
          </a:p>
          <a:p>
            <a:r>
              <a:rPr lang="sv-SE" dirty="0"/>
              <a:t>Federationsstöd</a:t>
            </a:r>
          </a:p>
          <a:p>
            <a:r>
              <a:rPr lang="sv-SE" dirty="0"/>
              <a:t>Proxy för legitimering samt brygga mellan SAML/OIDC</a:t>
            </a:r>
          </a:p>
          <a:p>
            <a:r>
              <a:rPr lang="sv-SE" dirty="0"/>
              <a:t>På sikt: SAML </a:t>
            </a:r>
            <a:r>
              <a:rPr lang="sv-SE" dirty="0" err="1"/>
              <a:t>IdP:er</a:t>
            </a:r>
            <a:r>
              <a:rPr lang="sv-SE" dirty="0"/>
              <a:t> → OIDC OP</a:t>
            </a:r>
          </a:p>
          <a:p>
            <a:r>
              <a:rPr lang="sv-SE" dirty="0"/>
              <a:t>Strålande chans att ”ensa” de olika svenska federationerna till att bli mer interoperabla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22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355</Words>
  <Application>Microsoft Macintosh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OIDC Sweden</vt:lpstr>
      <vt:lpstr>Agenda</vt:lpstr>
      <vt:lpstr>Arbetsgruppen</vt:lpstr>
      <vt:lpstr>Syftet med gruppens arbete</vt:lpstr>
      <vt:lpstr>Specifikationer</vt:lpstr>
      <vt:lpstr>Specifikationer</vt:lpstr>
      <vt:lpstr>Specifikationer</vt:lpstr>
      <vt:lpstr>Roadmap</vt:lpstr>
      <vt:lpstr>Sweden Connect</vt:lpstr>
      <vt:lpstr>Delta i arbetet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Lindström</dc:creator>
  <cp:lastModifiedBy>Martin Lindström</cp:lastModifiedBy>
  <cp:revision>54</cp:revision>
  <dcterms:created xsi:type="dcterms:W3CDTF">2021-06-02T09:10:17Z</dcterms:created>
  <dcterms:modified xsi:type="dcterms:W3CDTF">2022-02-14T15:23:38Z</dcterms:modified>
</cp:coreProperties>
</file>