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  <p:sldMasterId id="2147483730" r:id="rId3"/>
    <p:sldMasterId id="2147483748" r:id="rId4"/>
  </p:sldMasterIdLst>
  <p:notesMasterIdLst>
    <p:notesMasterId r:id="rId22"/>
  </p:notesMasterIdLst>
  <p:sldIdLst>
    <p:sldId id="2328" r:id="rId5"/>
    <p:sldId id="2309" r:id="rId6"/>
    <p:sldId id="2327" r:id="rId7"/>
    <p:sldId id="2358" r:id="rId8"/>
    <p:sldId id="2399" r:id="rId9"/>
    <p:sldId id="2410" r:id="rId10"/>
    <p:sldId id="2404" r:id="rId11"/>
    <p:sldId id="2400" r:id="rId12"/>
    <p:sldId id="2402" r:id="rId13"/>
    <p:sldId id="2403" r:id="rId14"/>
    <p:sldId id="2405" r:id="rId15"/>
    <p:sldId id="2406" r:id="rId16"/>
    <p:sldId id="2408" r:id="rId17"/>
    <p:sldId id="2409" r:id="rId18"/>
    <p:sldId id="2392" r:id="rId19"/>
    <p:sldId id="2394" r:id="rId20"/>
    <p:sldId id="2411" r:id="rId21"/>
  </p:sldIdLst>
  <p:sldSz cx="24384000" cy="13716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816" userDrawn="1">
          <p15:clr>
            <a:srgbClr val="A4A3A4"/>
          </p15:clr>
        </p15:guide>
        <p15:guide id="3" orient="horz" pos="4524" userDrawn="1">
          <p15:clr>
            <a:srgbClr val="A4A3A4"/>
          </p15:clr>
        </p15:guide>
        <p15:guide id="4" pos="1398" userDrawn="1">
          <p15:clr>
            <a:srgbClr val="A4A3A4"/>
          </p15:clr>
        </p15:guide>
        <p15:guide id="5" orient="horz" pos="5250" userDrawn="1">
          <p15:clr>
            <a:srgbClr val="A4A3A4"/>
          </p15:clr>
        </p15:guide>
        <p15:guide id="6" pos="8905" userDrawn="1">
          <p15:clr>
            <a:srgbClr val="A4A3A4"/>
          </p15:clr>
        </p15:guide>
        <p15:guide id="7" orient="horz" pos="5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an Hagnell" initials="SH" lastIdx="3" clrIdx="0">
    <p:extLst>
      <p:ext uri="{19B8F6BF-5375-455C-9EA6-DF929625EA0E}">
        <p15:presenceInfo xmlns:p15="http://schemas.microsoft.com/office/powerpoint/2012/main" userId="S::staffan.hagnell@internetstiftelsen.se::d8922c56-0c37-45d3-8823-f8de52d30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A36"/>
    <a:srgbClr val="003B49"/>
    <a:srgbClr val="007D9A"/>
    <a:srgbClr val="50B2FC"/>
    <a:srgbClr val="FF4069"/>
    <a:srgbClr val="FFAFC0"/>
    <a:srgbClr val="44101B"/>
    <a:srgbClr val="EDEDED"/>
    <a:srgbClr val="212A36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 autoAdjust="0"/>
    <p:restoredTop sz="9680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336" y="84"/>
      </p:cViewPr>
      <p:guideLst>
        <p:guide orient="horz" pos="4320"/>
        <p:guide pos="7816"/>
        <p:guide orient="horz" pos="4524"/>
        <p:guide pos="1398"/>
        <p:guide orient="horz" pos="5250"/>
        <p:guide pos="8905"/>
        <p:guide orient="horz" pos="5749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3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Skolfederarion</a:t>
            </a:r>
            <a:r>
              <a:rPr lang="sv-SE" dirty="0"/>
              <a:t> är ett av Internetstiftelsens verksamhetsområden</a:t>
            </a:r>
          </a:p>
          <a:p>
            <a:r>
              <a:rPr lang="sv-SE" dirty="0"/>
              <a:t>Svenskarna och internet</a:t>
            </a:r>
          </a:p>
        </p:txBody>
      </p:sp>
    </p:spTree>
    <p:extLst>
      <p:ext uri="{BB962C8B-B14F-4D97-AF65-F5344CB8AC3E}">
        <p14:creationId xmlns:p14="http://schemas.microsoft.com/office/powerpoint/2010/main" val="102636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6" y="2495431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417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72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7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8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4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6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rubrik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9212" y="7852229"/>
            <a:ext cx="19332575" cy="26633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5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4000" cy="13716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24383999" cy="13716000"/>
          </a:xfr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2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2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4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A1BF-CB68-D74C-BD37-626D029A33C0}"/>
              </a:ext>
            </a:extLst>
          </p:cNvPr>
          <p:cNvSpPr/>
          <p:nvPr userDrawn="1"/>
        </p:nvSpPr>
        <p:spPr>
          <a:xfrm rot="14433520">
            <a:off x="19424369" y="3904572"/>
            <a:ext cx="9970061" cy="5585186"/>
          </a:xfrm>
          <a:custGeom>
            <a:avLst/>
            <a:gdLst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0 w 5461000"/>
              <a:gd name="connsiteY3" fmla="*/ 5461000 h 5461000"/>
              <a:gd name="connsiteX4" fmla="*/ 0 w 5461000"/>
              <a:gd name="connsiteY4" fmla="*/ 0 h 5461000"/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1661984 w 5461000"/>
              <a:gd name="connsiteY3" fmla="*/ 3394902 h 5461000"/>
              <a:gd name="connsiteX4" fmla="*/ 0 w 5461000"/>
              <a:gd name="connsiteY4" fmla="*/ 0 h 5461000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243105 w 10042121"/>
              <a:gd name="connsiteY3" fmla="*/ 3443093 h 5509191"/>
              <a:gd name="connsiteX4" fmla="*/ 0 w 10042121"/>
              <a:gd name="connsiteY4" fmla="*/ 0 h 5509191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198865 w 10042121"/>
              <a:gd name="connsiteY3" fmla="*/ 3418123 h 5509191"/>
              <a:gd name="connsiteX4" fmla="*/ 0 w 10042121"/>
              <a:gd name="connsiteY4" fmla="*/ 0 h 5509191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6098985 w 9942241"/>
              <a:gd name="connsiteY3" fmla="*/ 3595082 h 5686150"/>
              <a:gd name="connsiteX4" fmla="*/ 0 w 9942241"/>
              <a:gd name="connsiteY4" fmla="*/ 0 h 5686150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0 w 9942241"/>
              <a:gd name="connsiteY3" fmla="*/ 0 h 5686150"/>
              <a:gd name="connsiteX0" fmla="*/ 0 w 9970061"/>
              <a:gd name="connsiteY0" fmla="*/ 0 h 5585186"/>
              <a:gd name="connsiteX1" fmla="*/ 9942241 w 9970061"/>
              <a:gd name="connsiteY1" fmla="*/ 225150 h 5585186"/>
              <a:gd name="connsiteX2" fmla="*/ 9970061 w 9970061"/>
              <a:gd name="connsiteY2" fmla="*/ 5585186 h 5585186"/>
              <a:gd name="connsiteX3" fmla="*/ 0 w 9970061"/>
              <a:gd name="connsiteY3" fmla="*/ 0 h 55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0061" h="5585186">
                <a:moveTo>
                  <a:pt x="0" y="0"/>
                </a:moveTo>
                <a:lnTo>
                  <a:pt x="9942241" y="225150"/>
                </a:lnTo>
                <a:lnTo>
                  <a:pt x="9970061" y="5585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5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6FCB348-E8E1-1340-9D4C-36C2E7E9A19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5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bebis med mob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6305972-0C30-4B44-9742-08AB4D885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847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la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C817A5B9-320F-6B47-BAFC-3D86A0F60D5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7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82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ökkrit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2601F70-9637-7D4E-AF53-E109C2DD54E0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74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2C4669D9-D259-BC4E-B4DD-3B70C0CD600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4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Emoj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5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Mobil och h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6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Kretsk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16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änder på tangentbo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632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D6BB1DFC-3D9B-8740-8292-DE53DB949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253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44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185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1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5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6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73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494">
          <p15:clr>
            <a:srgbClr val="FBAE40"/>
          </p15:clr>
        </p15:guide>
        <p15:guide id="3" pos="969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04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51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897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52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640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85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039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92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658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6715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47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37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494" userDrawn="1">
          <p15:clr>
            <a:srgbClr val="FBAE40"/>
          </p15:clr>
        </p15:guide>
        <p15:guide id="3" pos="969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2427C-49B8-B745-B00F-AC929518C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bild. </a:t>
            </a:r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7BB6E48-3A20-4968-9F39-AD8BAB0FFD1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22449" y="3607607"/>
            <a:ext cx="3438918" cy="101517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</p:spTree>
    <p:extLst>
      <p:ext uri="{BB962C8B-B14F-4D97-AF65-F5344CB8AC3E}">
        <p14:creationId xmlns:p14="http://schemas.microsoft.com/office/powerpoint/2010/main" val="306622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 med gul bak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24384000" cy="1371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5" y="3707991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5" y="7415979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24226D20-4B2F-48E1-9338-11BC7FF42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12967793"/>
            <a:ext cx="5022000" cy="3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1596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E2057333-1E6D-4A4B-8B3E-FB65F60A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E73CE1AD-B66C-48A7-B6E7-2DD3A7FB4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4746559-A863-4662-827E-5B13F6A4B2A7}" type="datetime4">
              <a:rPr lang="sv-SE" smtClean="0"/>
              <a:t>9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D26B71C5-F6CC-4075-85DD-A616D806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4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60D6C71-0FE9-42E0-B076-5F196709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B94BA360-8AC1-4C84-88E9-1B24122F3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2">
            <a:extLst>
              <a:ext uri="{FF2B5EF4-FFF2-40B4-BE49-F238E27FC236}">
                <a16:creationId xmlns:a16="http://schemas.microsoft.com/office/drawing/2014/main" id="{721C550B-D510-47C7-9ACD-0554E34AC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838A974F-9281-49E0-9A97-B60C3F5A26FD}" type="datetime4">
              <a:rPr lang="sv-SE" smtClean="0"/>
              <a:t>9 mars 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FF2687-5B19-46FB-95C9-9673D675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8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964915"/>
            <a:ext cx="1363808" cy="5455230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722D2D39-0F6F-4D58-AEE0-495EF934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datum 2">
            <a:extLst>
              <a:ext uri="{FF2B5EF4-FFF2-40B4-BE49-F238E27FC236}">
                <a16:creationId xmlns:a16="http://schemas.microsoft.com/office/drawing/2014/main" id="{BEE26CB3-183F-4D16-A6F0-6F1B962C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F8F6E7A-9450-46E1-B47E-325ACACF41DF}" type="datetime4">
              <a:rPr lang="sv-SE" smtClean="0"/>
              <a:t>9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764F9519-FB5E-42DD-B197-E842C68E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D66CD087-01AC-46AB-8C34-6CE4CAFF4DF8}"/>
              </a:ext>
            </a:extLst>
          </p:cNvPr>
          <p:cNvSpPr/>
          <p:nvPr userDrawn="1"/>
        </p:nvSpPr>
        <p:spPr bwMode="gray">
          <a:xfrm rot="5400000">
            <a:off x="19570790" y="-2390049"/>
            <a:ext cx="2434520" cy="7191906"/>
          </a:xfrm>
          <a:custGeom>
            <a:avLst/>
            <a:gdLst>
              <a:gd name="connsiteX0" fmla="*/ 0 w 1217260"/>
              <a:gd name="connsiteY0" fmla="*/ 3595953 h 3595953"/>
              <a:gd name="connsiteX1" fmla="*/ 0 w 1217260"/>
              <a:gd name="connsiteY1" fmla="*/ 0 h 3595953"/>
              <a:gd name="connsiteX2" fmla="*/ 400226 w 1217260"/>
              <a:gd name="connsiteY2" fmla="*/ 0 h 3595953"/>
              <a:gd name="connsiteX3" fmla="*/ 1217260 w 1217260"/>
              <a:gd name="connsiteY3" fmla="*/ 3294030 h 3595953"/>
              <a:gd name="connsiteX4" fmla="*/ 0 w 1217260"/>
              <a:gd name="connsiteY4" fmla="*/ 3595953 h 35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60" h="3595953">
                <a:moveTo>
                  <a:pt x="0" y="3595953"/>
                </a:moveTo>
                <a:lnTo>
                  <a:pt x="0" y="0"/>
                </a:lnTo>
                <a:lnTo>
                  <a:pt x="400226" y="0"/>
                </a:lnTo>
                <a:lnTo>
                  <a:pt x="1217260" y="3294030"/>
                </a:lnTo>
                <a:lnTo>
                  <a:pt x="0" y="3595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5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910E64-AC52-454B-A861-72C9312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2">
            <a:extLst>
              <a:ext uri="{FF2B5EF4-FFF2-40B4-BE49-F238E27FC236}">
                <a16:creationId xmlns:a16="http://schemas.microsoft.com/office/drawing/2014/main" id="{71B0F4C2-ADE5-499C-BA3E-D8B1025A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7B4F2E5-EE61-4A23-A62D-D68F2C9EA85C}" type="datetime4">
              <a:rPr lang="sv-SE" smtClean="0"/>
              <a:t>9 mars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96A07DF-F694-4A2A-AE43-C949F9F4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86ACC1E-8160-4B29-A796-2BDD36960C71}"/>
              </a:ext>
            </a:extLst>
          </p:cNvPr>
          <p:cNvSpPr/>
          <p:nvPr userDrawn="1"/>
        </p:nvSpPr>
        <p:spPr bwMode="gray">
          <a:xfrm>
            <a:off x="19552553" y="862974"/>
            <a:ext cx="4831450" cy="11448996"/>
          </a:xfrm>
          <a:custGeom>
            <a:avLst/>
            <a:gdLst>
              <a:gd name="connsiteX0" fmla="*/ 2415725 w 2415725"/>
              <a:gd name="connsiteY0" fmla="*/ 0 h 5724498"/>
              <a:gd name="connsiteX1" fmla="*/ 2415725 w 2415725"/>
              <a:gd name="connsiteY1" fmla="*/ 5724498 h 5724498"/>
              <a:gd name="connsiteX2" fmla="*/ 0 w 2415725"/>
              <a:gd name="connsiteY2" fmla="*/ 1327081 h 5724498"/>
              <a:gd name="connsiteX3" fmla="*/ 2415725 w 2415725"/>
              <a:gd name="connsiteY3" fmla="*/ 0 h 572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25" h="5724498">
                <a:moveTo>
                  <a:pt x="2415725" y="0"/>
                </a:moveTo>
                <a:lnTo>
                  <a:pt x="2415725" y="5724498"/>
                </a:lnTo>
                <a:lnTo>
                  <a:pt x="0" y="1327081"/>
                </a:lnTo>
                <a:lnTo>
                  <a:pt x="24157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09627"/>
            <a:ext cx="18933694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DFA0133-5627-41BE-8494-B2FDF3A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779"/>
            <a:ext cx="18933696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B5F6CE1F-7B36-460F-AF0C-47E37021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9328F82A-0165-4A4F-B9D5-59B26753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223A6FDC-A8C6-4E10-8459-02F9A10135A0}" type="datetime4">
              <a:rPr lang="sv-SE" smtClean="0"/>
              <a:t>9 mars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F4CD67F9-C3FA-4C9C-947B-F4D24C8DF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3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3FAAF44F-9442-4D9F-83EA-A72C1BB90C54}"/>
              </a:ext>
            </a:extLst>
          </p:cNvPr>
          <p:cNvSpPr/>
          <p:nvPr userDrawn="1"/>
        </p:nvSpPr>
        <p:spPr bwMode="white">
          <a:xfrm>
            <a:off x="-7616" y="-1"/>
            <a:ext cx="24391616" cy="12261594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2128740"/>
              <a:gd name="connsiteX1" fmla="*/ 24383998 w 24383998"/>
              <a:gd name="connsiteY1" fmla="*/ 1362973 h 12128740"/>
              <a:gd name="connsiteX2" fmla="*/ 24383998 w 24383998"/>
              <a:gd name="connsiteY2" fmla="*/ 12128740 h 12128740"/>
              <a:gd name="connsiteX3" fmla="*/ 0 w 24383998"/>
              <a:gd name="connsiteY3" fmla="*/ 10240058 h 12128740"/>
              <a:gd name="connsiteX4" fmla="*/ 17253 w 24383998"/>
              <a:gd name="connsiteY4" fmla="*/ 0 h 12128740"/>
              <a:gd name="connsiteX0" fmla="*/ 36303 w 24403048"/>
              <a:gd name="connsiteY0" fmla="*/ 0 h 12128740"/>
              <a:gd name="connsiteX1" fmla="*/ 24403048 w 24403048"/>
              <a:gd name="connsiteY1" fmla="*/ 1362973 h 12128740"/>
              <a:gd name="connsiteX2" fmla="*/ 24403048 w 24403048"/>
              <a:gd name="connsiteY2" fmla="*/ 12128740 h 12128740"/>
              <a:gd name="connsiteX3" fmla="*/ 0 w 24403048"/>
              <a:gd name="connsiteY3" fmla="*/ 9202851 h 12128740"/>
              <a:gd name="connsiteX4" fmla="*/ 36303 w 24403048"/>
              <a:gd name="connsiteY4" fmla="*/ 0 h 12128740"/>
              <a:gd name="connsiteX0" fmla="*/ 5847 w 24372592"/>
              <a:gd name="connsiteY0" fmla="*/ 0 h 12128740"/>
              <a:gd name="connsiteX1" fmla="*/ 24372592 w 24372592"/>
              <a:gd name="connsiteY1" fmla="*/ 1362973 h 12128740"/>
              <a:gd name="connsiteX2" fmla="*/ 24372592 w 24372592"/>
              <a:gd name="connsiteY2" fmla="*/ 12128740 h 12128740"/>
              <a:gd name="connsiteX3" fmla="*/ 0 w 24372592"/>
              <a:gd name="connsiteY3" fmla="*/ 9206620 h 12128740"/>
              <a:gd name="connsiteX4" fmla="*/ 5847 w 24372592"/>
              <a:gd name="connsiteY4" fmla="*/ 0 h 1212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592" h="12128740">
                <a:moveTo>
                  <a:pt x="5847" y="0"/>
                </a:moveTo>
                <a:lnTo>
                  <a:pt x="24372592" y="1362973"/>
                </a:lnTo>
                <a:lnTo>
                  <a:pt x="24372592" y="12128740"/>
                </a:lnTo>
                <a:lnTo>
                  <a:pt x="0" y="9206620"/>
                </a:lnTo>
                <a:lnTo>
                  <a:pt x="5847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643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42FD48F-C62D-430F-9F9A-3F9D99B841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8605" y="-7623"/>
            <a:ext cx="2580326" cy="10321294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rgbClr val="FFCE2E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409575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38100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54" rtl="0" eaLnBrk="1" fontAlgn="auto" latinLnBrk="0" hangingPunct="1">
              <a:lnSpc>
                <a:spcPct val="120000"/>
              </a:lnSpc>
              <a:spcBef>
                <a:spcPts val="480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0377152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9 mars 2022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59092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CF01-E9A0-2942-BAB4-0FC62CEFFCB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DA0A628-465A-4E00-AC86-6CA62A6E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0DCF08A9-7B3E-46C8-8AC8-29C8FD40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84C85A7-F6C3-424A-85A5-B248A25F797A}" type="datetime4">
              <a:rPr lang="sv-SE" smtClean="0"/>
              <a:t>9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30B4965B-549C-429F-8CCE-E7C3AE39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4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, animerat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ktangel 1">
            <a:extLst>
              <a:ext uri="{FF2B5EF4-FFF2-40B4-BE49-F238E27FC236}">
                <a16:creationId xmlns:a16="http://schemas.microsoft.com/office/drawing/2014/main" id="{48E2E4AE-7FF0-4C41-85F1-44F6CC9F9205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3F240C-B43F-C04B-9CBA-22E49012C46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52819"/>
            <a:ext cx="1461713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AF6AD38D-1007-5944-B0CB-DE25065310C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92408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C2E33031-9323-8348-B63F-BB3348530AE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850163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E00126BD-7CF6-0749-8341-9A876854AAF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0B9B5F77-7564-1347-A229-C2C7716F7B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35D0A8D2-BCB8-6046-ABF2-A0395ACAC26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762462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4B72E292-7077-984F-B95A-C1206B5E02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1874BE51-B0C7-E24B-926B-6062940A7B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88E7A7DC-578C-AF4C-ADCC-957795DB59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99215F00-912B-F24A-84CD-46858CCF37B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DB67BF0F-E694-B24D-AF1A-23A70FE75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0252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DC55038E-D087-B349-83A7-258D4415F98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D47A1E2-81E5-8444-8EBE-E1BB00D9ED0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AD159378-897A-1F48-9BE1-4D49AAF363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2480664-99FF-4542-A822-F164C77DFF1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0B91B3F7-6277-804D-AB83-A248967A5F5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FCEC6972-EF1F-4640-B083-9AB120851F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52629666-F0E3-764E-8AB7-5677A4F7EF9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1927B131-9BB6-394D-ABC7-0785B7CB44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A5D9596A-1759-FF4B-8691-69AC4A783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6286078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DBD4B6AE-2566-3146-8412-05F301682A4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90819BE9-76E2-8E49-B22C-CA2FAE283DA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554791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BE1E43A9-4E5E-AE41-928C-84DD2FECB8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1" name="Rectangle 239">
            <a:extLst>
              <a:ext uri="{FF2B5EF4-FFF2-40B4-BE49-F238E27FC236}">
                <a16:creationId xmlns:a16="http://schemas.microsoft.com/office/drawing/2014/main" id="{F0F31187-388E-E34A-B5E2-C3B2D5141B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2" name="Rectangle 239">
            <a:extLst>
              <a:ext uri="{FF2B5EF4-FFF2-40B4-BE49-F238E27FC236}">
                <a16:creationId xmlns:a16="http://schemas.microsoft.com/office/drawing/2014/main" id="{CE451ABD-B7FA-944B-9F5A-7A160F955D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9C534921-096D-3048-9398-5CA546FC97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E08342CC-5A98-B348-B220-63EBA418847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554963C6-D3CD-8247-9E7D-5FF09E6400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8EE58E2D-812C-2B4D-872D-A714567CD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7" name="Rectangle 239">
            <a:extLst>
              <a:ext uri="{FF2B5EF4-FFF2-40B4-BE49-F238E27FC236}">
                <a16:creationId xmlns:a16="http://schemas.microsoft.com/office/drawing/2014/main" id="{D1F3DB1E-7B5F-BA4F-BD1B-8B37A1387A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8" name="Rectangle 239">
            <a:extLst>
              <a:ext uri="{FF2B5EF4-FFF2-40B4-BE49-F238E27FC236}">
                <a16:creationId xmlns:a16="http://schemas.microsoft.com/office/drawing/2014/main" id="{4E345E2F-1036-5F48-8D2E-4B4EAE9F80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9" name="Rectangle 239">
            <a:extLst>
              <a:ext uri="{FF2B5EF4-FFF2-40B4-BE49-F238E27FC236}">
                <a16:creationId xmlns:a16="http://schemas.microsoft.com/office/drawing/2014/main" id="{084C8AC5-70B1-DF43-889F-825177A158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0" name="Rectangle 239">
            <a:extLst>
              <a:ext uri="{FF2B5EF4-FFF2-40B4-BE49-F238E27FC236}">
                <a16:creationId xmlns:a16="http://schemas.microsoft.com/office/drawing/2014/main" id="{3E67D10C-D2D6-3A4C-8526-5C2F26B681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1" name="Rectangle 239">
            <a:extLst>
              <a:ext uri="{FF2B5EF4-FFF2-40B4-BE49-F238E27FC236}">
                <a16:creationId xmlns:a16="http://schemas.microsoft.com/office/drawing/2014/main" id="{36246D70-32AB-E34B-89F5-CF3694896B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2" name="Rectangle 239">
            <a:extLst>
              <a:ext uri="{FF2B5EF4-FFF2-40B4-BE49-F238E27FC236}">
                <a16:creationId xmlns:a16="http://schemas.microsoft.com/office/drawing/2014/main" id="{ECD2D7A4-99D9-2E4F-9E49-30BEDC69751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3" name="Rectangle 239">
            <a:extLst>
              <a:ext uri="{FF2B5EF4-FFF2-40B4-BE49-F238E27FC236}">
                <a16:creationId xmlns:a16="http://schemas.microsoft.com/office/drawing/2014/main" id="{A9A6F757-CD0D-5940-8026-318637E7451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4" name="Rectangle 239">
            <a:extLst>
              <a:ext uri="{FF2B5EF4-FFF2-40B4-BE49-F238E27FC236}">
                <a16:creationId xmlns:a16="http://schemas.microsoft.com/office/drawing/2014/main" id="{5A1DBCA5-FEDC-514A-A924-A8D2B2934BC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5" name="Rectangle 239">
            <a:extLst>
              <a:ext uri="{FF2B5EF4-FFF2-40B4-BE49-F238E27FC236}">
                <a16:creationId xmlns:a16="http://schemas.microsoft.com/office/drawing/2014/main" id="{8F1CD879-293A-0940-B889-E4D1B6F7506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6" name="Rectangle 239">
            <a:extLst>
              <a:ext uri="{FF2B5EF4-FFF2-40B4-BE49-F238E27FC236}">
                <a16:creationId xmlns:a16="http://schemas.microsoft.com/office/drawing/2014/main" id="{5D03AF2B-830B-7F4C-A2CD-7B7E5ADEDC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7" name="Rectangle 239">
            <a:extLst>
              <a:ext uri="{FF2B5EF4-FFF2-40B4-BE49-F238E27FC236}">
                <a16:creationId xmlns:a16="http://schemas.microsoft.com/office/drawing/2014/main" id="{35F6E5AB-B1B9-2F4C-9E87-A17BDB5C2AE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8" name="Rectangle 239">
            <a:extLst>
              <a:ext uri="{FF2B5EF4-FFF2-40B4-BE49-F238E27FC236}">
                <a16:creationId xmlns:a16="http://schemas.microsoft.com/office/drawing/2014/main" id="{E6939952-DB5C-F34E-A286-52D21F9139A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1DCFE92-E08C-0443-86E2-7580C93603B2}"/>
              </a:ext>
            </a:extLst>
          </p:cNvPr>
          <p:cNvSpPr/>
          <p:nvPr userDrawn="1"/>
        </p:nvSpPr>
        <p:spPr bwMode="gray">
          <a:xfrm rot="5400000">
            <a:off x="21548027" y="5506715"/>
            <a:ext cx="1072946" cy="1009574"/>
          </a:xfrm>
          <a:custGeom>
            <a:avLst/>
            <a:gdLst>
              <a:gd name="connsiteX0" fmla="*/ 0 w 1264098"/>
              <a:gd name="connsiteY0" fmla="*/ 1189434 h 1189434"/>
              <a:gd name="connsiteX1" fmla="*/ 0 w 1264098"/>
              <a:gd name="connsiteY1" fmla="*/ 570416 h 1189434"/>
              <a:gd name="connsiteX2" fmla="*/ 646399 w 1264098"/>
              <a:gd name="connsiteY2" fmla="*/ 570416 h 1189434"/>
              <a:gd name="connsiteX3" fmla="*/ 646399 w 1264098"/>
              <a:gd name="connsiteY3" fmla="*/ 0 h 1189434"/>
              <a:gd name="connsiteX4" fmla="*/ 1264098 w 1264098"/>
              <a:gd name="connsiteY4" fmla="*/ 0 h 1189434"/>
              <a:gd name="connsiteX5" fmla="*/ 1264098 w 1264098"/>
              <a:gd name="connsiteY5" fmla="*/ 1189434 h 1189434"/>
              <a:gd name="connsiteX6" fmla="*/ 1264097 w 1264098"/>
              <a:gd name="connsiteY6" fmla="*/ 1189434 h 1189434"/>
              <a:gd name="connsiteX7" fmla="*/ 646399 w 1264098"/>
              <a:gd name="connsiteY7" fmla="*/ 1189434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98" h="1189434">
                <a:moveTo>
                  <a:pt x="0" y="1189434"/>
                </a:moveTo>
                <a:lnTo>
                  <a:pt x="0" y="570416"/>
                </a:lnTo>
                <a:lnTo>
                  <a:pt x="646399" y="570416"/>
                </a:lnTo>
                <a:lnTo>
                  <a:pt x="646399" y="0"/>
                </a:lnTo>
                <a:lnTo>
                  <a:pt x="1264098" y="0"/>
                </a:lnTo>
                <a:lnTo>
                  <a:pt x="1264098" y="1189434"/>
                </a:lnTo>
                <a:lnTo>
                  <a:pt x="1264097" y="1189434"/>
                </a:lnTo>
                <a:lnTo>
                  <a:pt x="646399" y="1189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750"/>
          </a:p>
        </p:txBody>
      </p:sp>
      <p:sp>
        <p:nvSpPr>
          <p:cNvPr id="82" name="Platshållare för bildnummer 1">
            <a:extLst>
              <a:ext uri="{FF2B5EF4-FFF2-40B4-BE49-F238E27FC236}">
                <a16:creationId xmlns:a16="http://schemas.microsoft.com/office/drawing/2014/main" id="{9AC1B137-1767-4F5C-A396-89253AB91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3" name="Platshållare för datum 2">
            <a:extLst>
              <a:ext uri="{FF2B5EF4-FFF2-40B4-BE49-F238E27FC236}">
                <a16:creationId xmlns:a16="http://schemas.microsoft.com/office/drawing/2014/main" id="{CB801167-8722-4A0F-A48A-98D9CD2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0E5C424E-6AE6-40EE-B6C9-C2832094E5A0}" type="datetime4">
              <a:rPr lang="sv-SE" smtClean="0"/>
              <a:t>9 mars 2022</a:t>
            </a:fld>
            <a:endParaRPr lang="en-US"/>
          </a:p>
        </p:txBody>
      </p:sp>
      <p:sp>
        <p:nvSpPr>
          <p:cNvPr id="85" name="Platshållare för sidfot 5">
            <a:extLst>
              <a:ext uri="{FF2B5EF4-FFF2-40B4-BE49-F238E27FC236}">
                <a16:creationId xmlns:a16="http://schemas.microsoft.com/office/drawing/2014/main" id="{EF52B2CC-C0C7-492A-BA75-82BD381E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9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"/>
                            </p:stCondLst>
                            <p:childTnLst>
                              <p:par>
                                <p:cTn id="1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9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"/>
                            </p:stCondLst>
                            <p:childTnLst>
                              <p:par>
                                <p:cTn id="1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"/>
                            </p:stCondLst>
                            <p:childTnLst>
                              <p:par>
                                <p:cTn id="1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5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50"/>
                            </p:stCondLst>
                            <p:childTnLst>
                              <p:par>
                                <p:cTn id="1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7" y="0"/>
            <a:ext cx="24383998" cy="13716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D2E320D4-F214-46D1-87E3-16E60A02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9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8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C213310-D4C9-4532-A9DF-0A0E11197F67}"/>
              </a:ext>
            </a:extLst>
          </p:cNvPr>
          <p:cNvSpPr/>
          <p:nvPr userDrawn="1"/>
        </p:nvSpPr>
        <p:spPr bwMode="white">
          <a:xfrm>
            <a:off x="3" y="-2"/>
            <a:ext cx="22536150" cy="13716000"/>
          </a:xfrm>
          <a:custGeom>
            <a:avLst/>
            <a:gdLst>
              <a:gd name="connsiteX0" fmla="*/ 0 w 6284355"/>
              <a:gd name="connsiteY0" fmla="*/ 0 h 6858000"/>
              <a:gd name="connsiteX1" fmla="*/ 6284355 w 6284355"/>
              <a:gd name="connsiteY1" fmla="*/ 0 h 6858000"/>
              <a:gd name="connsiteX2" fmla="*/ 5077827 w 6284355"/>
              <a:gd name="connsiteY2" fmla="*/ 6858000 h 6858000"/>
              <a:gd name="connsiteX3" fmla="*/ 546172 w 6284355"/>
              <a:gd name="connsiteY3" fmla="*/ 6858000 h 6858000"/>
              <a:gd name="connsiteX4" fmla="*/ 0 w 6284355"/>
              <a:gd name="connsiteY4" fmla="*/ 3753516 h 6858000"/>
              <a:gd name="connsiteX5" fmla="*/ 0 w 628435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55" h="6858000">
                <a:moveTo>
                  <a:pt x="0" y="0"/>
                </a:moveTo>
                <a:lnTo>
                  <a:pt x="6284355" y="0"/>
                </a:lnTo>
                <a:lnTo>
                  <a:pt x="5077827" y="6858000"/>
                </a:lnTo>
                <a:lnTo>
                  <a:pt x="546172" y="6858000"/>
                </a:lnTo>
                <a:lnTo>
                  <a:pt x="0" y="3753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D4646B6-8A20-4305-941E-531F5A5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6EDDE606-9EEE-47AA-9E8C-1A66CB177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75DC52C5-1723-45C6-B464-B2EBF38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169EFF1-4E92-4CB7-9765-A8AE949D29D3}" type="datetime4">
              <a:rPr lang="sv-SE" smtClean="0"/>
              <a:t>9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99A1E65-B198-4966-AB5E-62787857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med pixlar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612"/>
            <a:ext cx="9601200" cy="8133308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40289102-7911-4890-BB12-A0F391C18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9" name="Platshållare för text 41">
            <a:extLst>
              <a:ext uri="{FF2B5EF4-FFF2-40B4-BE49-F238E27FC236}">
                <a16:creationId xmlns:a16="http://schemas.microsoft.com/office/drawing/2014/main" id="{EB420025-6171-4660-A2A9-A10153A7F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41">
            <a:extLst>
              <a:ext uri="{FF2B5EF4-FFF2-40B4-BE49-F238E27FC236}">
                <a16:creationId xmlns:a16="http://schemas.microsoft.com/office/drawing/2014/main" id="{20D85B5E-2CE7-4E1E-80E9-C26C6C8FD8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B1D91F8-3B41-4200-97B2-823A5B8FF2F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EEFB114-E6E4-4E82-9853-7523932F07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4" name="Platshållare för bildnummer 1">
            <a:extLst>
              <a:ext uri="{FF2B5EF4-FFF2-40B4-BE49-F238E27FC236}">
                <a16:creationId xmlns:a16="http://schemas.microsoft.com/office/drawing/2014/main" id="{2F227F8D-4139-412D-B2E1-9C2129E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datum 2">
            <a:extLst>
              <a:ext uri="{FF2B5EF4-FFF2-40B4-BE49-F238E27FC236}">
                <a16:creationId xmlns:a16="http://schemas.microsoft.com/office/drawing/2014/main" id="{F19B8946-409E-4D62-A2A9-DE3B4C86F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CC990405-7CA1-4DF3-A2E7-7D64B848F7FB}" type="datetime4">
              <a:rPr lang="sv-SE" smtClean="0"/>
              <a:t>9 mars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F6746B60-E76A-4FFF-BC00-A1B2209C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278F859-4DF7-4908-9733-9D4EC660CAB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DBD31DB0-E8CD-42C2-8DF5-F365DEAC3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CCAC2F33-8901-4D4F-903B-87FC4DE17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050D3D3-1175-41D9-9797-6D79309E1C24}" type="datetime4">
              <a:rPr lang="sv-SE" smtClean="0"/>
              <a:t>9 mars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B3C93C3A-7BB6-4D4F-B33C-DE060977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2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med pixlar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8EACD8EC-E0B9-47D7-9CE5-E06077840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704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8BE806C1-195A-4679-B961-22F242E8E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40DD408-16C2-420E-9743-6A1EA430CF1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0944EA-1123-4E48-8DD5-9C39184FAF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8" name="Platshållare för text 41">
            <a:extLst>
              <a:ext uri="{FF2B5EF4-FFF2-40B4-BE49-F238E27FC236}">
                <a16:creationId xmlns:a16="http://schemas.microsoft.com/office/drawing/2014/main" id="{BE43A377-F69C-42F6-8D0C-19EF6957E3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9" name="Platshållare för text 41">
            <a:extLst>
              <a:ext uri="{FF2B5EF4-FFF2-40B4-BE49-F238E27FC236}">
                <a16:creationId xmlns:a16="http://schemas.microsoft.com/office/drawing/2014/main" id="{DD6D85DD-2BE3-4E4D-833B-AE61908ED1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0" name="Platshållare för text 41">
            <a:extLst>
              <a:ext uri="{FF2B5EF4-FFF2-40B4-BE49-F238E27FC236}">
                <a16:creationId xmlns:a16="http://schemas.microsoft.com/office/drawing/2014/main" id="{371ED0BA-A183-4EF9-B9A3-3B3AEA1BED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7CEA3405-506C-43C1-815A-1B0925E0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datum 2">
            <a:extLst>
              <a:ext uri="{FF2B5EF4-FFF2-40B4-BE49-F238E27FC236}">
                <a16:creationId xmlns:a16="http://schemas.microsoft.com/office/drawing/2014/main" id="{CF0D616A-3EBD-416F-884E-AF00FBCC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6CD9F1-3487-4A03-8A7C-E19194F20C09}" type="datetime4">
              <a:rPr lang="sv-SE" smtClean="0"/>
              <a:t>9 mars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B519797F-247F-438E-83BC-51079DE7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0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F101EA89-7015-4301-B825-388054A6B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3BB9112-A129-4CE1-A7FC-823636115D71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latshållare för bildnummer 1">
            <a:extLst>
              <a:ext uri="{FF2B5EF4-FFF2-40B4-BE49-F238E27FC236}">
                <a16:creationId xmlns:a16="http://schemas.microsoft.com/office/drawing/2014/main" id="{2B802D2A-F136-4093-8601-B3E9A867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FE64365-795B-4539-B8D9-234A958E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9471B56-365A-46DA-876F-1C55375EB921}" type="datetime4">
              <a:rPr lang="sv-SE" smtClean="0"/>
              <a:t>9 mars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3DF62CC-CB4B-47A5-9752-6714B8B99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9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2A62F8-D75D-2F46-AB19-063E8575B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1BEC1030-64AF-4A8C-8BBF-4AD191A4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CA953A74-4DAA-4588-A477-B927C2457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D8F9D0E2-D43F-4994-B4BB-F333F5F55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D8D00004-CADE-42B6-B0DE-422761812F9D}" type="datetime4">
              <a:rPr lang="sv-SE" smtClean="0"/>
              <a:t>9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42A8E568-602F-4980-BC4F-9B852287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805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med pixlar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6A1256-EA4D-7A44-AF46-EB34CA59F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30" name="Platshållare för text 12">
            <a:extLst>
              <a:ext uri="{FF2B5EF4-FFF2-40B4-BE49-F238E27FC236}">
                <a16:creationId xmlns:a16="http://schemas.microsoft.com/office/drawing/2014/main" id="{7DDC8B2C-CC71-4F85-9986-152E46CDD1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1" name="Platshållare för text 41">
            <a:extLst>
              <a:ext uri="{FF2B5EF4-FFF2-40B4-BE49-F238E27FC236}">
                <a16:creationId xmlns:a16="http://schemas.microsoft.com/office/drawing/2014/main" id="{87D48DC1-B242-4F19-B0D3-0E5DDB97D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2" name="Platshållare för text 41">
            <a:extLst>
              <a:ext uri="{FF2B5EF4-FFF2-40B4-BE49-F238E27FC236}">
                <a16:creationId xmlns:a16="http://schemas.microsoft.com/office/drawing/2014/main" id="{C9D4F7D8-649E-48E4-9B11-224249F208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23A25378-351A-4883-B1C0-E34F09011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41">
            <a:extLst>
              <a:ext uri="{FF2B5EF4-FFF2-40B4-BE49-F238E27FC236}">
                <a16:creationId xmlns:a16="http://schemas.microsoft.com/office/drawing/2014/main" id="{514879F1-BA7D-4553-8A5F-7891C7B089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nummer 1">
            <a:extLst>
              <a:ext uri="{FF2B5EF4-FFF2-40B4-BE49-F238E27FC236}">
                <a16:creationId xmlns:a16="http://schemas.microsoft.com/office/drawing/2014/main" id="{D7489701-B9B8-4EA2-B18B-2A9D5AE1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FFA6FA64-0EED-4048-8645-7A5A78EBB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AD1EA42C-2FB7-4068-ACD4-65F1DCAF5445}" type="datetime4">
              <a:rPr lang="sv-SE" smtClean="0"/>
              <a:t>9 mars 2022</a:t>
            </a:fld>
            <a:endParaRPr lang="en-US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DB75F340-94FD-4A23-BC41-55951443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513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6B61109-5403-4E0A-9203-CDBB3BB295D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3895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8BF7CD82-666A-4F6C-93EF-81B362FA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6161DABC-CF8B-494E-9E88-5824A7C8F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5A8A0F68-FF59-4F29-940A-C3762D29FE9A}" type="datetime4">
              <a:rPr lang="sv-SE" smtClean="0"/>
              <a:t>9 mars 2022</a:t>
            </a:fld>
            <a:endParaRPr lang="en-US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4C700842-D927-48FB-A42E-B0D10AC7B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3D9E628-C252-4914-A43B-9489CB90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417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med pixlar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D60B3327-B8D2-488B-86C9-A62EEF2F93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56529A8-1B4D-4540-9226-2D5F2395E1CD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D6842151-2D8B-4F7E-B893-F0125672F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text 41">
            <a:extLst>
              <a:ext uri="{FF2B5EF4-FFF2-40B4-BE49-F238E27FC236}">
                <a16:creationId xmlns:a16="http://schemas.microsoft.com/office/drawing/2014/main" id="{6B5EDAA2-DE30-428A-A3C3-A422EA3EB72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0396CC2-5D75-427C-BD6B-2168B451E4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5" name="Platshållare för text 41">
            <a:extLst>
              <a:ext uri="{FF2B5EF4-FFF2-40B4-BE49-F238E27FC236}">
                <a16:creationId xmlns:a16="http://schemas.microsoft.com/office/drawing/2014/main" id="{E5CFCEDD-8FC5-4BB5-8570-31BB7B3287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7" name="Platshållare för bildnummer 1">
            <a:extLst>
              <a:ext uri="{FF2B5EF4-FFF2-40B4-BE49-F238E27FC236}">
                <a16:creationId xmlns:a16="http://schemas.microsoft.com/office/drawing/2014/main" id="{E3C88725-D73B-4ABB-A885-C2E4414C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datum 2">
            <a:extLst>
              <a:ext uri="{FF2B5EF4-FFF2-40B4-BE49-F238E27FC236}">
                <a16:creationId xmlns:a16="http://schemas.microsoft.com/office/drawing/2014/main" id="{30CDF179-0A6A-4333-B3F7-6E029D5E7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00EB8E45-0278-4A44-9A08-E3A840FF1715}" type="datetime4">
              <a:rPr lang="sv-SE" smtClean="0"/>
              <a:t>9 mars 2022</a:t>
            </a:fld>
            <a:endParaRPr lang="en-US"/>
          </a:p>
        </p:txBody>
      </p:sp>
      <p:sp>
        <p:nvSpPr>
          <p:cNvPr id="20" name="Platshållare för sidfot 5">
            <a:extLst>
              <a:ext uri="{FF2B5EF4-FFF2-40B4-BE49-F238E27FC236}">
                <a16:creationId xmlns:a16="http://schemas.microsoft.com/office/drawing/2014/main" id="{E5D1EA96-93B5-4B44-8708-1F65769A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44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10F06F8-BD5A-4BD2-99BA-880F1E29E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E1E7100-3A5E-406E-9CAA-94D6E5B16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5B0DBEEB-7AA6-4D12-822B-0B6C3B90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6994516C-8521-4A1E-A564-E3697101F414}" type="datetime4">
              <a:rPr lang="sv-SE" smtClean="0"/>
              <a:t>9 mars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D96B03B-5E46-4C8C-BAD3-A31918B2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01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B144E1-D158-4EA4-BAE7-4AC3B7B5C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24383998" cy="13716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8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44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Y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00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04212" y="3651250"/>
            <a:ext cx="10067828" cy="87026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330258" y="3645720"/>
            <a:ext cx="10067828" cy="87082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904215" y="730253"/>
            <a:ext cx="20493874" cy="265112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218" y="508822"/>
            <a:ext cx="4007632" cy="19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image" Target="../media/image2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63" r:id="rId4"/>
    <p:sldLayoutId id="2147483684" r:id="rId5"/>
    <p:sldLayoutId id="2147483667" r:id="rId6"/>
    <p:sldLayoutId id="2147483677" r:id="rId7"/>
    <p:sldLayoutId id="2147483676" r:id="rId8"/>
    <p:sldLayoutId id="2147483678" r:id="rId9"/>
    <p:sldLayoutId id="2147483679" r:id="rId10"/>
    <p:sldLayoutId id="2147483681" r:id="rId11"/>
    <p:sldLayoutId id="2147483680" r:id="rId12"/>
    <p:sldLayoutId id="2147483682" r:id="rId13"/>
    <p:sldLayoutId id="2147483683" r:id="rId14"/>
    <p:sldLayoutId id="2147483668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262" userDrawn="1">
          <p15:clr>
            <a:srgbClr val="F26B43"/>
          </p15:clr>
        </p15:guide>
        <p15:guide id="3" pos="14098" userDrawn="1">
          <p15:clr>
            <a:srgbClr val="F26B43"/>
          </p15:clr>
        </p15:guide>
        <p15:guide id="4" orient="horz" pos="1871" userDrawn="1">
          <p15:clr>
            <a:srgbClr val="F26B43"/>
          </p15:clr>
        </p15:guide>
        <p15:guide id="5" orient="horz" pos="2324" userDrawn="1">
          <p15:clr>
            <a:srgbClr val="F26B43"/>
          </p15:clr>
        </p15:guide>
        <p15:guide id="6" pos="1509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52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2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3309627"/>
            <a:ext cx="21015962" cy="8702674"/>
          </a:xfrm>
          <a:prstGeom prst="rect">
            <a:avLst/>
          </a:prstGeom>
        </p:spPr>
        <p:txBody>
          <a:bodyPr vert="horz" lIns="9000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08133E1-910F-334D-AC2A-8EBA2B37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46DB583-2747-9B49-82C0-B0D97C53309E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BF75F80-291C-40B0-BD89-823F29D85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E4569AFC-4217-44CD-9454-B1D1A838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630ADBB-2760-4DC2-963C-87F452B397F3}" type="datetime4">
              <a:rPr lang="sv-SE" smtClean="0"/>
              <a:t>9 mars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032B45AD-71AE-4108-9AA8-539915AF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</p:sldLayoutIdLst>
  <p:hf hdr="0" ftr="0"/>
  <p:txStyles>
    <p:titleStyle>
      <a:lvl1pPr algn="l" defTabSz="914366" rtl="0" eaLnBrk="1" latinLnBrk="0" hangingPunct="1">
        <a:lnSpc>
          <a:spcPct val="100000"/>
        </a:lnSpc>
        <a:spcBef>
          <a:spcPct val="0"/>
        </a:spcBef>
        <a:buNone/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66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2"/>
          </a:solidFill>
          <a:latin typeface="+mn-lt"/>
          <a:ea typeface="+mn-ea"/>
          <a:cs typeface="+mn-cs"/>
        </a:defRPr>
      </a:lvl1pPr>
      <a:lvl2pPr marL="409564" indent="-409564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31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12770" indent="-38098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168358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523944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08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8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75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163">
          <p15:clr>
            <a:srgbClr val="F26B43"/>
          </p15:clr>
        </p15:guide>
        <p15:guide id="6" pos="7548">
          <p15:clr>
            <a:srgbClr val="F26B43"/>
          </p15:clr>
        </p15:guide>
        <p15:guide id="7" pos="132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529">
          <p15:clr>
            <a:srgbClr val="F26B43"/>
          </p15:clr>
        </p15:guide>
        <p15:guide id="10" pos="7151">
          <p15:clr>
            <a:srgbClr val="F26B43"/>
          </p15:clr>
        </p15:guide>
        <p15:guide id="11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V, inomhus, skärm&#10;&#10;Automatiskt genererad beskrivning">
            <a:extLst>
              <a:ext uri="{FF2B5EF4-FFF2-40B4-BE49-F238E27FC236}">
                <a16:creationId xmlns:a16="http://schemas.microsoft.com/office/drawing/2014/main" id="{B6212C5A-1AB6-4675-B045-FAF4BEB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6" y="0"/>
            <a:ext cx="24448842" cy="13716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561A1AB-760D-452A-84C5-4D0198B7244B}"/>
              </a:ext>
            </a:extLst>
          </p:cNvPr>
          <p:cNvSpPr/>
          <p:nvPr/>
        </p:nvSpPr>
        <p:spPr>
          <a:xfrm>
            <a:off x="11122669" y="11987982"/>
            <a:ext cx="2381693" cy="2317898"/>
          </a:xfrm>
          <a:prstGeom prst="ellipse">
            <a:avLst/>
          </a:prstGeom>
          <a:noFill/>
          <a:ln w="76200">
            <a:solidFill>
              <a:srgbClr val="E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087C85-D440-4DC0-978F-19DF48A24582}"/>
              </a:ext>
            </a:extLst>
          </p:cNvPr>
          <p:cNvSpPr/>
          <p:nvPr/>
        </p:nvSpPr>
        <p:spPr>
          <a:xfrm>
            <a:off x="9459880" y="4237996"/>
            <a:ext cx="5110885" cy="5692356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16820DE-B9E0-4BEA-9BD5-EA906DC18880}"/>
              </a:ext>
            </a:extLst>
          </p:cNvPr>
          <p:cNvSpPr txBox="1"/>
          <p:nvPr/>
        </p:nvSpPr>
        <p:spPr>
          <a:xfrm>
            <a:off x="3353684" y="7737603"/>
            <a:ext cx="17676635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7200" dirty="0">
                <a:solidFill>
                  <a:prstClr val="white"/>
                </a:solidFill>
                <a:latin typeface="Arial"/>
              </a:rPr>
              <a:t>Skriv var du kommer ifrån (under </a:t>
            </a:r>
            <a:r>
              <a:rPr lang="sv-SE" sz="7200" dirty="0" err="1">
                <a:solidFill>
                  <a:prstClr val="white"/>
                </a:solidFill>
                <a:latin typeface="Arial"/>
              </a:rPr>
              <a:t>Rename</a:t>
            </a:r>
            <a:r>
              <a:rPr lang="sv-SE" sz="7200" dirty="0">
                <a:solidFill>
                  <a:prstClr val="white"/>
                </a:solidFill>
                <a:latin typeface="Arial"/>
              </a:rPr>
              <a:t>)</a:t>
            </a:r>
          </a:p>
          <a:p>
            <a:pPr>
              <a:spcAft>
                <a:spcPts val="600"/>
              </a:spcAft>
            </a:pPr>
            <a:r>
              <a:rPr kumimoji="0" lang="sv-SE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Ställ frågor i chatten</a:t>
            </a:r>
          </a:p>
        </p:txBody>
      </p:sp>
      <p:sp>
        <p:nvSpPr>
          <p:cNvPr id="17" name="Rubrik 9">
            <a:extLst>
              <a:ext uri="{FF2B5EF4-FFF2-40B4-BE49-F238E27FC236}">
                <a16:creationId xmlns:a16="http://schemas.microsoft.com/office/drawing/2014/main" id="{1997CE1B-7673-4894-9142-01E655A45F6B}"/>
              </a:ext>
            </a:extLst>
          </p:cNvPr>
          <p:cNvSpPr txBox="1">
            <a:spLocks/>
          </p:cNvSpPr>
          <p:nvPr/>
        </p:nvSpPr>
        <p:spPr>
          <a:xfrm>
            <a:off x="-65155" y="4384349"/>
            <a:ext cx="24448842" cy="1146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1500" dirty="0">
                <a:solidFill>
                  <a:schemeClr val="bg1"/>
                </a:solidFill>
              </a:rPr>
              <a:t>Välkommen till seminariet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46E53192-924F-4BC0-AA4F-AA221628E2CA}"/>
              </a:ext>
            </a:extLst>
          </p:cNvPr>
          <p:cNvCxnSpPr>
            <a:cxnSpLocks/>
          </p:cNvCxnSpPr>
          <p:nvPr/>
        </p:nvCxnSpPr>
        <p:spPr>
          <a:xfrm flipV="1">
            <a:off x="559838" y="12838922"/>
            <a:ext cx="503853" cy="4851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1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6B53B4-776D-4D29-8EF4-F6658B5B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05" y="12019"/>
            <a:ext cx="24405405" cy="1370398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146A170-1F9F-4915-8817-95B7A6B904E8}"/>
              </a:ext>
            </a:extLst>
          </p:cNvPr>
          <p:cNvSpPr/>
          <p:nvPr/>
        </p:nvSpPr>
        <p:spPr>
          <a:xfrm>
            <a:off x="6643395" y="10506271"/>
            <a:ext cx="1906555" cy="106368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Privata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C90634-1657-41BA-8EA1-66EFB3D1BDF7}"/>
              </a:ext>
            </a:extLst>
          </p:cNvPr>
          <p:cNvSpPr/>
          <p:nvPr/>
        </p:nvSpPr>
        <p:spPr>
          <a:xfrm>
            <a:off x="8472198" y="10496943"/>
            <a:ext cx="3010678" cy="106368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Tjänste-</a:t>
            </a:r>
            <a:br>
              <a:rPr lang="sv-SE" sz="3600" dirty="0"/>
            </a:br>
            <a:r>
              <a:rPr lang="sv-SE" sz="3600" dirty="0"/>
              <a:t>leg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FDD83FD-4604-420B-A8BD-E924564E1ACE}"/>
              </a:ext>
            </a:extLst>
          </p:cNvPr>
          <p:cNvSpPr/>
          <p:nvPr/>
        </p:nvSpPr>
        <p:spPr>
          <a:xfrm>
            <a:off x="16074722" y="10444070"/>
            <a:ext cx="1906555" cy="106368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Vet ej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612D8C-6AA4-4FF6-92C5-882DC908261A}"/>
              </a:ext>
            </a:extLst>
          </p:cNvPr>
          <p:cNvSpPr/>
          <p:nvPr/>
        </p:nvSpPr>
        <p:spPr>
          <a:xfrm>
            <a:off x="13754880" y="10475170"/>
            <a:ext cx="1906555" cy="106368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Varken eller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B6985F3-9623-45E1-8C53-A99AA9459D57}"/>
              </a:ext>
            </a:extLst>
          </p:cNvPr>
          <p:cNvSpPr/>
          <p:nvPr/>
        </p:nvSpPr>
        <p:spPr>
          <a:xfrm>
            <a:off x="11383349" y="10496942"/>
            <a:ext cx="1906555" cy="106368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Både och</a:t>
            </a:r>
          </a:p>
        </p:txBody>
      </p:sp>
    </p:spTree>
    <p:extLst>
      <p:ext uri="{BB962C8B-B14F-4D97-AF65-F5344CB8AC3E}">
        <p14:creationId xmlns:p14="http://schemas.microsoft.com/office/powerpoint/2010/main" val="165616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8337F5F-6C88-4C91-A075-798FCA3F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2" y="14816"/>
            <a:ext cx="24611742" cy="137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62F8C1D-96AA-4F3C-87A9-2CB4F85C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191" y="-1752835"/>
            <a:ext cx="28126778" cy="1595908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B2A827B-0ED3-4239-A12B-A548C1B018C2}"/>
              </a:ext>
            </a:extLst>
          </p:cNvPr>
          <p:cNvSpPr/>
          <p:nvPr/>
        </p:nvSpPr>
        <p:spPr>
          <a:xfrm>
            <a:off x="2090056" y="9517226"/>
            <a:ext cx="3660711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Lösenord duger fortsättningsvis </a:t>
            </a:r>
          </a:p>
          <a:p>
            <a:pPr algn="ctr"/>
            <a:r>
              <a:rPr lang="sv-SE" sz="3600" dirty="0"/>
              <a:t>gott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65FA67E-8937-4001-87E0-74E09A35F2ED}"/>
              </a:ext>
            </a:extLst>
          </p:cNvPr>
          <p:cNvSpPr/>
          <p:nvPr/>
        </p:nvSpPr>
        <p:spPr>
          <a:xfrm>
            <a:off x="5750767" y="9529086"/>
            <a:ext cx="3859764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Multifaktor-</a:t>
            </a:r>
            <a:br>
              <a:rPr lang="sv-SE" sz="3600" dirty="0"/>
            </a:br>
            <a:r>
              <a:rPr lang="sv-SE" sz="3600" dirty="0"/>
              <a:t>lösning/</a:t>
            </a:r>
            <a:br>
              <a:rPr lang="sv-SE" sz="3600" dirty="0"/>
            </a:br>
            <a:r>
              <a:rPr lang="sv-SE" sz="3600" dirty="0"/>
              <a:t>hårvarutoken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44D930E-1FE7-4F3E-BC04-3F54C13E4F91}"/>
              </a:ext>
            </a:extLst>
          </p:cNvPr>
          <p:cNvSpPr/>
          <p:nvPr/>
        </p:nvSpPr>
        <p:spPr>
          <a:xfrm>
            <a:off x="9411478" y="9529086"/>
            <a:ext cx="3859764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Egen utgivna</a:t>
            </a:r>
            <a:br>
              <a:rPr lang="sv-SE" sz="3600" dirty="0"/>
            </a:br>
            <a:r>
              <a:rPr lang="sv-SE" sz="3600" dirty="0"/>
              <a:t>legitimationer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A39FC9-4322-4D95-B987-2EA3B26C894E}"/>
              </a:ext>
            </a:extLst>
          </p:cNvPr>
          <p:cNvSpPr/>
          <p:nvPr/>
        </p:nvSpPr>
        <p:spPr>
          <a:xfrm>
            <a:off x="13034871" y="9646982"/>
            <a:ext cx="3859764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 dirty="0"/>
          </a:p>
          <a:p>
            <a:pPr algn="ctr"/>
            <a:r>
              <a:rPr lang="sv-SE" sz="3600" dirty="0"/>
              <a:t>E-leg som bär</a:t>
            </a:r>
            <a:br>
              <a:rPr lang="sv-SE" sz="3600" dirty="0"/>
            </a:br>
            <a:r>
              <a:rPr lang="sv-SE" sz="3600" dirty="0"/>
              <a:t>kvalitetsmärket</a:t>
            </a:r>
          </a:p>
          <a:p>
            <a:pPr algn="ctr"/>
            <a:r>
              <a:rPr lang="sv-SE" sz="3600" dirty="0"/>
              <a:t>Svensk </a:t>
            </a:r>
            <a:br>
              <a:rPr lang="sv-SE" sz="3600" dirty="0"/>
            </a:br>
            <a:r>
              <a:rPr lang="sv-SE" sz="3600" dirty="0"/>
              <a:t>e-legitimation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11BE129-DCEA-491C-A06A-170C5D81A25C}"/>
              </a:ext>
            </a:extLst>
          </p:cNvPr>
          <p:cNvSpPr txBox="1"/>
          <p:nvPr/>
        </p:nvSpPr>
        <p:spPr>
          <a:xfrm>
            <a:off x="1026368" y="401585"/>
            <a:ext cx="1506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7200" b="1" dirty="0">
                <a:solidFill>
                  <a:schemeClr val="bg1"/>
                </a:solidFill>
              </a:rPr>
              <a:t>Planerar ni för elever att använda: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4C9B6B-36C8-495C-BD75-F3E63E88F3A1}"/>
              </a:ext>
            </a:extLst>
          </p:cNvPr>
          <p:cNvSpPr/>
          <p:nvPr/>
        </p:nvSpPr>
        <p:spPr>
          <a:xfrm>
            <a:off x="16658264" y="9646981"/>
            <a:ext cx="3859764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En mix av lösningar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01DE86-D42B-458B-BEED-E1048B1816FE}"/>
              </a:ext>
            </a:extLst>
          </p:cNvPr>
          <p:cNvSpPr/>
          <p:nvPr/>
        </p:nvSpPr>
        <p:spPr>
          <a:xfrm>
            <a:off x="20233435" y="9649946"/>
            <a:ext cx="3859764" cy="205273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Vet ej</a:t>
            </a:r>
          </a:p>
        </p:txBody>
      </p:sp>
    </p:spTree>
    <p:extLst>
      <p:ext uri="{BB962C8B-B14F-4D97-AF65-F5344CB8AC3E}">
        <p14:creationId xmlns:p14="http://schemas.microsoft.com/office/powerpoint/2010/main" val="186152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3F574F-51C6-4ECE-AFC6-15003316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66" y="0"/>
            <a:ext cx="2475141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60D769-1C97-4665-88AC-DE58E0D3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60"/>
            <a:ext cx="24430149" cy="136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7582E-8EA4-4C92-AAA0-428A2852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3017520"/>
          </a:xfrm>
        </p:spPr>
        <p:txBody>
          <a:bodyPr>
            <a:normAutofit/>
          </a:bodyPr>
          <a:lstStyle/>
          <a:p>
            <a:r>
              <a:rPr lang="sv-SE" dirty="0"/>
              <a:t>Dagens seminarium – Uppföljning av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A85BE1-5CC4-4928-A339-461E185D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5075853"/>
            <a:ext cx="20557996" cy="7335222"/>
          </a:xfrm>
        </p:spPr>
        <p:txBody>
          <a:bodyPr>
            <a:normAutofit/>
          </a:bodyPr>
          <a:lstStyle/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7200" dirty="0"/>
              <a:t>Krav på huvudmännen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7200" dirty="0"/>
              <a:t>Utvecklingen av Svensk e-legitimation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7200" dirty="0"/>
              <a:t>Behov, krav och utmaningarna med </a:t>
            </a:r>
            <a:br>
              <a:rPr lang="sv-SE" sz="7200" dirty="0"/>
            </a:br>
            <a:r>
              <a:rPr lang="sv-SE" sz="7200" dirty="0"/>
              <a:t>e-legitimationslösningar</a:t>
            </a:r>
            <a:endParaRPr lang="sv-SE" sz="199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4BB552-2FDD-457A-9766-6C2D77A16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7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B0474-6E01-4F0A-8DE8-4F003F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229538"/>
            <a:ext cx="20377150" cy="2330133"/>
          </a:xfrm>
        </p:spPr>
        <p:txBody>
          <a:bodyPr/>
          <a:lstStyle/>
          <a:p>
            <a:r>
              <a:rPr lang="sv-SE" dirty="0"/>
              <a:t>Dagens diskussioner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9F8C9-65D7-4E70-8B31-F60D3E69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3297858"/>
            <a:ext cx="20377151" cy="9578392"/>
          </a:xfrm>
        </p:spPr>
        <p:txBody>
          <a:bodyPr>
            <a:normAutofit/>
          </a:bodyPr>
          <a:lstStyle/>
          <a:p>
            <a:pPr marL="914400" indent="-914400" defTabSz="1436688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v-SE" sz="5400" dirty="0"/>
              <a:t>Har ni inventerat era behov och i så fall vad är era viktigaste krav på en e-legitimationslösning för huvudmannen respektive skolan?</a:t>
            </a:r>
          </a:p>
          <a:p>
            <a:pPr marL="914400" indent="-914400" defTabSz="1436688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v-SE" sz="5400" dirty="0"/>
              <a:t>Vad mer behövs för att det ska bli konkret för ert införande av e-legitimation för skolan?</a:t>
            </a:r>
          </a:p>
          <a:p>
            <a:pPr marL="914400" indent="-914400" defTabSz="1436688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v-SE" sz="5400" dirty="0"/>
              <a:t>Vilka samarbetsmöjligheter finns mellan huvudmännen kring införskaffning och hantering av E-legitimationer?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82327-24FD-450E-B7ED-132119083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64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59614-430D-4F5F-849A-E8D3737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1"/>
            <a:ext cx="20377150" cy="1282026"/>
          </a:xfrm>
        </p:spPr>
        <p:txBody>
          <a:bodyPr>
            <a:normAutofit/>
          </a:bodyPr>
          <a:lstStyle/>
          <a:p>
            <a:r>
              <a:rPr lang="sv-SE" sz="4800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EFE2ED-5D2F-4D07-B3E9-C63EEEF5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2705879"/>
            <a:ext cx="21453735" cy="11010122"/>
          </a:xfrm>
        </p:spPr>
        <p:txBody>
          <a:bodyPr>
            <a:normAutofit fontScale="77500" lnSpcReduction="20000"/>
          </a:bodyPr>
          <a:lstStyle/>
          <a:p>
            <a:pPr defTabSz="1436688">
              <a:spcBef>
                <a:spcPts val="1200"/>
              </a:spcBef>
              <a:spcAft>
                <a:spcPts val="0"/>
              </a:spcAft>
            </a:pPr>
            <a:r>
              <a:rPr lang="sv-SE" sz="4600" dirty="0"/>
              <a:t>09:00 	Presentationer</a:t>
            </a:r>
          </a:p>
          <a:p>
            <a:pPr marL="2519363" indent="-571500" defTabSz="14366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Hedemora kommuns tankar om e-id och hur har de valt: Göran Hoffman, Hedemora kommun</a:t>
            </a:r>
          </a:p>
          <a:p>
            <a:pPr marL="2519363" indent="-571500" defTabSz="14366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DIGG:s arbete med e-legitimationer, status för tillitsnivå 2: Eva Sartorius, DIGG</a:t>
            </a:r>
          </a:p>
          <a:p>
            <a:pPr marL="2519363" indent="-571500" defTabSz="14366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Rapportering från Skolverkets arbete med e-id: Skolverket	</a:t>
            </a:r>
          </a:p>
          <a:p>
            <a:pPr marL="2519363" indent="-571500" defTabSz="14366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Lightning talks´: BankID, Freja eID, Nexus GO </a:t>
            </a:r>
            <a:r>
              <a:rPr lang="sv-SE" sz="4600" dirty="0" err="1"/>
              <a:t>Workforce</a:t>
            </a:r>
            <a:r>
              <a:rPr lang="sv-SE" sz="4600" dirty="0"/>
              <a:t>, Online Partner/</a:t>
            </a:r>
            <a:r>
              <a:rPr lang="sv-SE" sz="4600" dirty="0" err="1"/>
              <a:t>Pointsharp</a:t>
            </a:r>
            <a:r>
              <a:rPr lang="sv-SE" sz="4600" dirty="0"/>
              <a:t>, SITHS</a:t>
            </a:r>
          </a:p>
          <a:p>
            <a:pPr defTabSz="1436688">
              <a:spcBef>
                <a:spcPts val="1800"/>
              </a:spcBef>
              <a:spcAft>
                <a:spcPts val="0"/>
              </a:spcAft>
            </a:pPr>
            <a:r>
              <a:rPr lang="sv-SE" sz="4600" dirty="0"/>
              <a:t>10.30	Paus (ca)</a:t>
            </a:r>
          </a:p>
          <a:p>
            <a:pPr marL="2519363" indent="-571500" defTabSz="14366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Hur väljer jag bland e-legitimationer: Börje Shameti Lewin, </a:t>
            </a:r>
            <a:r>
              <a:rPr lang="sv-SE" sz="4600" dirty="0" err="1"/>
              <a:t>Inera</a:t>
            </a:r>
            <a:r>
              <a:rPr lang="sv-SE" sz="4600" dirty="0"/>
              <a:t>	</a:t>
            </a:r>
          </a:p>
          <a:p>
            <a:pPr marL="2519363" indent="-571500" defTabSz="14366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Reflektioner kring skolan och kommunens behov, Fredrik Wellner, Södertälje kommun	</a:t>
            </a:r>
          </a:p>
          <a:p>
            <a:pPr marL="2519363" indent="-571500" defTabSz="143668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Genomgång av svaren från </a:t>
            </a:r>
            <a:r>
              <a:rPr lang="sv-SE" sz="4600" dirty="0" err="1"/>
              <a:t>mentiundersökningen</a:t>
            </a:r>
            <a:r>
              <a:rPr lang="sv-SE" sz="4600" dirty="0"/>
              <a:t>	</a:t>
            </a:r>
          </a:p>
          <a:p>
            <a:pPr defTabSz="1436688">
              <a:spcBef>
                <a:spcPts val="600"/>
              </a:spcBef>
              <a:spcAft>
                <a:spcPts val="0"/>
              </a:spcAft>
            </a:pPr>
            <a:r>
              <a:rPr lang="sv-SE" sz="4600" dirty="0"/>
              <a:t>	Paus 	</a:t>
            </a:r>
          </a:p>
          <a:p>
            <a:pPr defTabSz="1436688">
              <a:spcBef>
                <a:spcPts val="1800"/>
              </a:spcBef>
              <a:spcAft>
                <a:spcPts val="600"/>
              </a:spcAft>
            </a:pPr>
            <a:r>
              <a:rPr lang="sv-SE" sz="4600" dirty="0"/>
              <a:t>	Diskussioner</a:t>
            </a:r>
          </a:p>
          <a:p>
            <a:pPr marL="2519363" indent="-571500" defTabSz="14366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Gruppdiskussioner </a:t>
            </a:r>
          </a:p>
          <a:p>
            <a:pPr marL="2519363" indent="-571500" defTabSz="14366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Summering av diskussionerna	</a:t>
            </a:r>
          </a:p>
          <a:p>
            <a:pPr marL="2519363" indent="-571500" defTabSz="1436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4600" dirty="0"/>
              <a:t>Avslutande panel</a:t>
            </a:r>
          </a:p>
          <a:p>
            <a:pPr defTabSz="1436688">
              <a:spcBef>
                <a:spcPts val="0"/>
              </a:spcBef>
              <a:spcAft>
                <a:spcPts val="0"/>
              </a:spcAft>
            </a:pPr>
            <a:r>
              <a:rPr lang="sv-SE" sz="4600" dirty="0"/>
              <a:t>12.00 Slut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4A0737-8DFC-436E-80AD-33B729A0A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35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DF356E6-2A5D-410C-8E4E-3FFA24EEB339}"/>
              </a:ext>
            </a:extLst>
          </p:cNvPr>
          <p:cNvSpPr/>
          <p:nvPr/>
        </p:nvSpPr>
        <p:spPr>
          <a:xfrm>
            <a:off x="2" y="0"/>
            <a:ext cx="24383998" cy="13716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1362973"/>
                </a:lnTo>
                <a:lnTo>
                  <a:pt x="24383998" y="12128740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51488A5-ECE4-4A99-B46A-2AF2C71E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99" y="1292709"/>
            <a:ext cx="20377150" cy="1980607"/>
          </a:xfrm>
        </p:spPr>
        <p:txBody>
          <a:bodyPr/>
          <a:lstStyle/>
          <a:p>
            <a:r>
              <a:rPr lang="sv-SE" dirty="0"/>
              <a:t>Internetstiftelsen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E147F33-ABBC-426C-AC9B-1B47D7F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497" y="3949798"/>
            <a:ext cx="15152111" cy="10833615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  <a:spcAft>
                <a:spcPts val="600"/>
              </a:spcAft>
            </a:pPr>
            <a:r>
              <a:rPr lang="sv-SE" sz="5400" dirty="0"/>
              <a:t>En oberoende, affärsdriven och allmännyttig organisation som verkar för ett internet som bidrar positivt till människan och samhället.</a:t>
            </a:r>
          </a:p>
          <a:p>
            <a:pPr>
              <a:spcBef>
                <a:spcPts val="6000"/>
              </a:spcBef>
              <a:spcAft>
                <a:spcPts val="0"/>
              </a:spcAft>
            </a:pPr>
            <a:r>
              <a:rPr lang="sv-SE" sz="4800" i="1" dirty="0"/>
              <a:t>Moderator</a:t>
            </a:r>
            <a:r>
              <a:rPr lang="sv-SE" sz="5400" dirty="0"/>
              <a:t> </a:t>
            </a:r>
            <a:br>
              <a:rPr lang="sv-SE" sz="5400" dirty="0"/>
            </a:br>
            <a:r>
              <a:rPr lang="sv-SE" sz="5400" dirty="0"/>
              <a:t>Staffan Hagnell, Internetstiftelsen</a:t>
            </a:r>
            <a:endParaRPr lang="sv-SE" sz="60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F47DBC4-F68B-4514-A0B6-20D9E8FE7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-1765878"/>
            <a:ext cx="1708029" cy="5455228"/>
          </a:xfrm>
          <a:solidFill>
            <a:schemeClr val="accent2"/>
          </a:solidFill>
        </p:spPr>
        <p:txBody>
          <a:bodyPr/>
          <a:lstStyle/>
          <a:p>
            <a:endParaRPr lang="sv-SE" dirty="0"/>
          </a:p>
        </p:txBody>
      </p:sp>
      <p:sp>
        <p:nvSpPr>
          <p:cNvPr id="35" name="Rectangle 239">
            <a:extLst>
              <a:ext uri="{FF2B5EF4-FFF2-40B4-BE49-F238E27FC236}">
                <a16:creationId xmlns:a16="http://schemas.microsoft.com/office/drawing/2014/main" id="{463FA96E-1870-4B94-BC5C-029A0843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0822" y="8998706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7" name="Rectangle 239">
            <a:extLst>
              <a:ext uri="{FF2B5EF4-FFF2-40B4-BE49-F238E27FC236}">
                <a16:creationId xmlns:a16="http://schemas.microsoft.com/office/drawing/2014/main" id="{580A5572-BAEF-4EBF-AD4D-6EAE8028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6733" y="816615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239">
            <a:extLst>
              <a:ext uri="{FF2B5EF4-FFF2-40B4-BE49-F238E27FC236}">
                <a16:creationId xmlns:a16="http://schemas.microsoft.com/office/drawing/2014/main" id="{48A256E5-7AD2-4F97-B536-02C27A64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556" y="816615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9BEC3AB6-DC4A-4365-852B-9D8D91F6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4732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A576CF0F-CBBB-45C1-AB98-723273CD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556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FFBD2DBF-B214-4BF6-8E85-080CE7C9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254" y="7357202"/>
            <a:ext cx="1035011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83324158-3F41-40B9-93DF-82849DF2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3620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14D228D9-41F9-4148-820C-12C502B0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799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E400920D-3064-4C77-9694-2FF5FBB0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975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7D390162-0BF1-47F7-96F1-1CB1360A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975" y="489470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1D8B32DD-E636-4696-8A3C-701CDB30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342" y="6524648"/>
            <a:ext cx="1037213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716CE53D-186E-400E-9B90-8D2F5320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7887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5F865C7D-F841-4BA4-9EC3-42C4F133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088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1CBE9098-3523-4EB3-A19E-EBFA372F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3820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39D7FD8-A361-42A9-A04D-A3DE7BD5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4754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EBAC3EB2-85AE-4ED5-A1AA-90789625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2596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F02A6EC-3EE5-48A3-8880-D45C01D5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2596" y="489470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6567964C-9A58-4C7B-88FA-2D438127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7918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EFC15B0E-9A6C-4948-BFF2-487379DD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4698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7D2F3DCB-CD95-4F7B-8764-EE516ADE3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1043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25E70A17-6AF9-4C1C-976A-4065C007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6275" y="5709678"/>
            <a:ext cx="939790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43185B30-B54D-41EE-8B60-4457AEA3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767" y="5709678"/>
            <a:ext cx="105485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54D5F27F-11CA-480D-9888-AFCB2BA04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4753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DB8D3436-640C-4C88-AE2A-495284C1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5964" y="4071810"/>
            <a:ext cx="96106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C9DF5B80-1F02-43A2-AA53-04F69460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3321" y="4071810"/>
            <a:ext cx="1176365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7067F9B6-92E6-4D04-869E-EA2348AD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9339" y="4071810"/>
            <a:ext cx="1220933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3D2AD870-4EF9-4E03-A816-D47EC7E8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290" y="4071810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B2AC0ABB-0939-4CB1-89D6-07FA12B0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440" y="4877124"/>
            <a:ext cx="281215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7E8613E6-0E02-402C-BF29-2C6351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8486" y="4877124"/>
            <a:ext cx="2040954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E4D725-BB09-4267-A7B7-0B41EA3FB519}"/>
              </a:ext>
            </a:extLst>
          </p:cNvPr>
          <p:cNvSpPr/>
          <p:nvPr/>
        </p:nvSpPr>
        <p:spPr>
          <a:xfrm>
            <a:off x="21274346" y="4914608"/>
            <a:ext cx="575970" cy="97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E3804EC4-89DE-4A13-A667-3D3B8E552B92}"/>
              </a:ext>
            </a:extLst>
          </p:cNvPr>
          <p:cNvSpPr/>
          <p:nvPr/>
        </p:nvSpPr>
        <p:spPr>
          <a:xfrm rot="5400000">
            <a:off x="21549784" y="5104523"/>
            <a:ext cx="506155" cy="105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7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80A377-CA59-4A0A-97C4-7FC1CF90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425" y="4624616"/>
            <a:ext cx="21981990" cy="3455694"/>
          </a:xfrm>
        </p:spPr>
        <p:txBody>
          <a:bodyPr/>
          <a:lstStyle/>
          <a:p>
            <a:r>
              <a:rPr lang="sv-SE" sz="11500" dirty="0"/>
              <a:t>E-id för skolan</a:t>
            </a:r>
            <a:endParaRPr lang="sv-SE" sz="16600" b="0" i="1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9F9E6-4D2A-44E7-9157-F715A1D1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632441"/>
            <a:ext cx="19332575" cy="2883159"/>
          </a:xfrm>
        </p:spPr>
        <p:txBody>
          <a:bodyPr>
            <a:normAutofit/>
          </a:bodyPr>
          <a:lstStyle/>
          <a:p>
            <a:endParaRPr lang="sv-SE" sz="4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dirty="0">
                <a:solidFill>
                  <a:prstClr val="black"/>
                </a:solidFill>
                <a:latin typeface="Arial" panose="020B0604020202020204" pitchFamily="34" charset="0"/>
              </a:rPr>
              <a:t>Moderator Staffan Hagnell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b="0" dirty="0"/>
              <a:t>Seminarium 9 mars 2022</a:t>
            </a:r>
            <a:endParaRPr lang="sv-SE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46728-176A-498C-B051-47A9736A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373227"/>
            <a:ext cx="23746817" cy="1794399"/>
          </a:xfrm>
        </p:spPr>
        <p:txBody>
          <a:bodyPr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rgbClr val="FF4069"/>
                </a:solidFill>
              </a:rPr>
              <a:t>Tidigare seminarier 2020-21</a:t>
            </a:r>
            <a:endParaRPr lang="sv-SE" sz="8800" dirty="0">
              <a:solidFill>
                <a:srgbClr val="FF4069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4F2F04-040B-4C31-A275-222F7DF690FD}"/>
              </a:ext>
            </a:extLst>
          </p:cNvPr>
          <p:cNvSpPr/>
          <p:nvPr/>
        </p:nvSpPr>
        <p:spPr>
          <a:xfrm>
            <a:off x="9829002" y="5224979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Masterdata-hantering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47E843-3666-44DB-9EBE-EFB5EF6BFC5B}"/>
              </a:ext>
            </a:extLst>
          </p:cNvPr>
          <p:cNvSpPr/>
          <p:nvPr/>
        </p:nvSpPr>
        <p:spPr>
          <a:xfrm>
            <a:off x="5113748" y="5224979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GDPR:s krav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BDB6C-50D4-4114-8E84-F46581F2B729}"/>
              </a:ext>
            </a:extLst>
          </p:cNvPr>
          <p:cNvSpPr/>
          <p:nvPr/>
        </p:nvSpPr>
        <p:spPr>
          <a:xfrm>
            <a:off x="12214796" y="7719441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E-post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0BFC2C-4A08-4CF1-B7BA-E6CF3AAB6E62}"/>
              </a:ext>
            </a:extLst>
          </p:cNvPr>
          <p:cNvSpPr/>
          <p:nvPr/>
        </p:nvSpPr>
        <p:spPr>
          <a:xfrm>
            <a:off x="9899914" y="10197145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>
                <a:solidFill>
                  <a:prstClr val="white"/>
                </a:solidFill>
                <a:latin typeface="Arial"/>
              </a:rPr>
              <a:t>Provision-</a:t>
            </a:r>
            <a:r>
              <a:rPr lang="sv-SE" err="1">
                <a:solidFill>
                  <a:prstClr val="white"/>
                </a:solidFill>
                <a:latin typeface="Arial"/>
              </a:rPr>
              <a:t>ering</a:t>
            </a:r>
            <a:endParaRPr lang="sv-SE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15424D-D1CB-46FC-AC98-B4AF669D897C}"/>
              </a:ext>
            </a:extLst>
          </p:cNvPr>
          <p:cNvSpPr/>
          <p:nvPr/>
        </p:nvSpPr>
        <p:spPr>
          <a:xfrm>
            <a:off x="428966" y="1020799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>
                <a:solidFill>
                  <a:prstClr val="white"/>
                </a:solidFill>
                <a:latin typeface="Arial"/>
              </a:rPr>
              <a:t>Skyddade identiteter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1B9384-067A-4D2D-A389-B66BF9EF6B7F}"/>
              </a:ext>
            </a:extLst>
          </p:cNvPr>
          <p:cNvSpPr/>
          <p:nvPr/>
        </p:nvSpPr>
        <p:spPr>
          <a:xfrm>
            <a:off x="14635388" y="10197145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err="1">
                <a:solidFill>
                  <a:prstClr val="white"/>
                </a:solidFill>
                <a:latin typeface="Arial"/>
              </a:rPr>
              <a:t>Schrems</a:t>
            </a:r>
            <a:r>
              <a:rPr lang="sv-SE">
                <a:solidFill>
                  <a:prstClr val="white"/>
                </a:solidFill>
                <a:latin typeface="Arial"/>
              </a:rPr>
              <a:t> II-</a:t>
            </a:r>
            <a:r>
              <a:rPr lang="sv-SE" err="1">
                <a:solidFill>
                  <a:prstClr val="white"/>
                </a:solidFill>
                <a:latin typeface="Arial"/>
              </a:rPr>
              <a:t>dommen</a:t>
            </a:r>
            <a:endParaRPr lang="sv-SE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12BD3D-D04B-4375-B640-55D56518358B}"/>
              </a:ext>
            </a:extLst>
          </p:cNvPr>
          <p:cNvSpPr/>
          <p:nvPr/>
        </p:nvSpPr>
        <p:spPr>
          <a:xfrm>
            <a:off x="16914814" y="7719441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E-leg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7E4439-3C75-47A4-B9B4-4008BD627403}"/>
              </a:ext>
            </a:extLst>
          </p:cNvPr>
          <p:cNvSpPr/>
          <p:nvPr/>
        </p:nvSpPr>
        <p:spPr>
          <a:xfrm>
            <a:off x="5164440" y="1020799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>
                <a:solidFill>
                  <a:prstClr val="white"/>
                </a:solidFill>
                <a:latin typeface="Arial"/>
              </a:rPr>
              <a:t>Appar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4F8517-8C92-4675-B55A-C760524B955F}"/>
              </a:ext>
            </a:extLst>
          </p:cNvPr>
          <p:cNvSpPr/>
          <p:nvPr/>
        </p:nvSpPr>
        <p:spPr>
          <a:xfrm>
            <a:off x="7514778" y="7719441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PuB-avtal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3041A5-BFC5-4FB1-84DB-73225CD6F8BF}"/>
              </a:ext>
            </a:extLst>
          </p:cNvPr>
          <p:cNvSpPr/>
          <p:nvPr/>
        </p:nvSpPr>
        <p:spPr>
          <a:xfrm>
            <a:off x="2814760" y="7719441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 sz="4800" err="1">
                <a:solidFill>
                  <a:prstClr val="white"/>
                </a:solidFill>
                <a:latin typeface="Arial"/>
              </a:rPr>
              <a:t>Erfarenhets-utbyte</a:t>
            </a:r>
            <a:endParaRPr lang="sv-SE" sz="4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18812A-2D4D-4042-A142-69C092130340}"/>
              </a:ext>
            </a:extLst>
          </p:cNvPr>
          <p:cNvSpPr/>
          <p:nvPr/>
        </p:nvSpPr>
        <p:spPr>
          <a:xfrm>
            <a:off x="2802820" y="273051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 sz="4800">
                <a:solidFill>
                  <a:prstClr val="white"/>
                </a:solidFill>
                <a:latin typeface="Arial"/>
              </a:rPr>
              <a:t>Personuppgiftshantering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D7B4A7-A00D-40FF-A548-3FC89F80158C}"/>
              </a:ext>
            </a:extLst>
          </p:cNvPr>
          <p:cNvSpPr/>
          <p:nvPr/>
        </p:nvSpPr>
        <p:spPr>
          <a:xfrm>
            <a:off x="14513784" y="5224979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Leda </a:t>
            </a:r>
            <a:r>
              <a:rPr lang="sv-SE" sz="4800" err="1">
                <a:solidFill>
                  <a:prstClr val="white"/>
                </a:solidFill>
                <a:latin typeface="Arial"/>
              </a:rPr>
              <a:t>digita-liseringen</a:t>
            </a:r>
            <a:endParaRPr lang="sv-SE" sz="4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D458E-3A01-4921-BD9D-457E7E0B524E}"/>
              </a:ext>
            </a:extLst>
          </p:cNvPr>
          <p:cNvSpPr/>
          <p:nvPr/>
        </p:nvSpPr>
        <p:spPr>
          <a:xfrm>
            <a:off x="428966" y="5224979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 dirty="0">
                <a:solidFill>
                  <a:prstClr val="white"/>
                </a:solidFill>
                <a:latin typeface="Arial"/>
              </a:rPr>
              <a:t>Beställnings-process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EFF804-2694-4DC7-AC92-8EF4F49655A1}"/>
              </a:ext>
            </a:extLst>
          </p:cNvPr>
          <p:cNvSpPr/>
          <p:nvPr/>
        </p:nvSpPr>
        <p:spPr>
          <a:xfrm>
            <a:off x="19229038" y="5224979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 sz="4800">
                <a:solidFill>
                  <a:prstClr val="white"/>
                </a:solidFill>
                <a:latin typeface="Arial"/>
              </a:rPr>
              <a:t>Samverkan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EC9999-6F17-46B1-B131-A40F5C90118B}"/>
              </a:ext>
            </a:extLst>
          </p:cNvPr>
          <p:cNvSpPr/>
          <p:nvPr/>
        </p:nvSpPr>
        <p:spPr>
          <a:xfrm>
            <a:off x="19370862" y="1019152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/>
            <a:r>
              <a:rPr lang="sv-SE">
                <a:solidFill>
                  <a:prstClr val="white"/>
                </a:solidFill>
                <a:latin typeface="Arial"/>
              </a:rPr>
              <a:t>DNP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47BAF6F-4E17-47FE-BD81-9F1696A15AAB}"/>
              </a:ext>
            </a:extLst>
          </p:cNvPr>
          <p:cNvSpPr/>
          <p:nvPr/>
        </p:nvSpPr>
        <p:spPr>
          <a:xfrm>
            <a:off x="7407950" y="273051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 sz="4800">
                <a:solidFill>
                  <a:prstClr val="white"/>
                </a:solidFill>
                <a:latin typeface="Arial"/>
              </a:rPr>
              <a:t>Från val till undervisning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81C07-D85F-4A4D-9916-C262642682EF}"/>
              </a:ext>
            </a:extLst>
          </p:cNvPr>
          <p:cNvSpPr/>
          <p:nvPr/>
        </p:nvSpPr>
        <p:spPr>
          <a:xfrm>
            <a:off x="12013080" y="2741347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 sz="4800">
                <a:solidFill>
                  <a:prstClr val="white"/>
                </a:solidFill>
                <a:latin typeface="Arial"/>
              </a:rPr>
              <a:t>Autentisering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EE6570-05F1-4E4F-A6C2-0A23106D2AB1}"/>
              </a:ext>
            </a:extLst>
          </p:cNvPr>
          <p:cNvSpPr/>
          <p:nvPr/>
        </p:nvSpPr>
        <p:spPr>
          <a:xfrm>
            <a:off x="16618210" y="2729195"/>
            <a:ext cx="4151376" cy="2134130"/>
          </a:xfrm>
          <a:prstGeom prst="roundRect">
            <a:avLst/>
          </a:prstGeom>
          <a:solidFill>
            <a:srgbClr val="50B2F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32"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05076" algn="l"/>
              </a:tabLst>
            </a:pPr>
            <a:r>
              <a:rPr lang="sv-SE" sz="4800">
                <a:solidFill>
                  <a:prstClr val="white"/>
                </a:solidFill>
                <a:latin typeface="Arial"/>
              </a:rPr>
              <a:t>Lösningar för DNP</a:t>
            </a:r>
          </a:p>
        </p:txBody>
      </p:sp>
    </p:spTree>
    <p:extLst>
      <p:ext uri="{BB962C8B-B14F-4D97-AF65-F5344CB8AC3E}">
        <p14:creationId xmlns:p14="http://schemas.microsoft.com/office/powerpoint/2010/main" val="182796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14F1C-57A4-4686-8045-1DDDAD3B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8800" dirty="0"/>
              <a:t>Tidigare seminarium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DCC8C7-991E-42B6-AB8A-C050EFE7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4385388"/>
            <a:ext cx="20377151" cy="8025687"/>
          </a:xfrm>
        </p:spPr>
        <p:txBody>
          <a:bodyPr>
            <a:normAutofit/>
          </a:bodyPr>
          <a:lstStyle/>
          <a:p>
            <a:pPr algn="ctr"/>
            <a:r>
              <a:rPr lang="sv-SE" sz="6000" dirty="0"/>
              <a:t>2021-03-09 Krav på skolans e-legitimationer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593D0C-1E69-496E-8BCE-04C40ABA0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57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D838C-F30A-41F6-A3C1-9DE35D46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121781"/>
          </a:xfrm>
        </p:spPr>
        <p:txBody>
          <a:bodyPr/>
          <a:lstStyle/>
          <a:p>
            <a:r>
              <a:rPr lang="sv-SE" dirty="0"/>
              <a:t>Frågor som diskuterades då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1F9701-1431-4230-B468-01A576C8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470989"/>
            <a:ext cx="21696331" cy="998375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sv-SE" sz="4800" dirty="0"/>
              <a:t>En eller flera lösningar: </a:t>
            </a:r>
          </a:p>
          <a:p>
            <a:pPr marL="541338">
              <a:spcBef>
                <a:spcPts val="0"/>
              </a:spcBef>
            </a:pPr>
            <a:r>
              <a:rPr lang="sv-SE" sz="4800" dirty="0"/>
              <a:t>Förvaltningsöverskridande? Samma för elever och lärare? För och nackdelar?</a:t>
            </a:r>
          </a:p>
          <a:p>
            <a:r>
              <a:rPr lang="sv-SE" sz="4800" dirty="0"/>
              <a:t>Vem initierar arbetet: Är det en IT eller verksamhetsfråga? Kommunledning eller lokalt?</a:t>
            </a:r>
          </a:p>
          <a:p>
            <a:r>
              <a:rPr lang="sv-SE" sz="4800" dirty="0"/>
              <a:t>Vilka enheter: Privata mobiler, tjänstemobiler, tjänsteplattor, separata tokens?</a:t>
            </a:r>
          </a:p>
          <a:p>
            <a:r>
              <a:rPr lang="sv-SE" sz="4800" dirty="0"/>
              <a:t>Behövs Svensk e-legitimation eller bara MFA?</a:t>
            </a:r>
          </a:p>
          <a:p>
            <a:r>
              <a:rPr lang="sv-SE" sz="4800" dirty="0"/>
              <a:t>Vilka är kraven: Skolverkets krav? Vilka andra nationella krav kommer?</a:t>
            </a:r>
          </a:p>
          <a:p>
            <a:r>
              <a:rPr lang="sv-SE" sz="4800" dirty="0"/>
              <a:t>Praktiska frågor: Hur hantera reservlösningar, skyddade identiteter </a:t>
            </a:r>
            <a:r>
              <a:rPr lang="sv-SE" sz="4800" dirty="0" err="1"/>
              <a:t>etc</a:t>
            </a:r>
            <a:r>
              <a:rPr lang="sv-SE" sz="4800" dirty="0"/>
              <a:t>?</a:t>
            </a:r>
          </a:p>
          <a:p>
            <a:r>
              <a:rPr lang="sv-SE" sz="4800" b="1" dirty="0"/>
              <a:t>Inventera behoven!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8806DE-89F4-45C2-9F11-D2B9C05CC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65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E2868B-D32A-465F-BCFB-EBB84E18E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9"/>
            <a:ext cx="24407513" cy="137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4EF6305-BFDA-4BF2-AA90-D5A7D48A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18" y="1"/>
            <a:ext cx="2463043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335897-A632-4073-826A-355FE68E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5" y="0"/>
            <a:ext cx="2467325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926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theme/theme1.xml><?xml version="1.0" encoding="utf-8"?>
<a:theme xmlns:a="http://schemas.openxmlformats.org/drawingml/2006/main" name="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-ppt-mall-måns2" id="{C60378D2-F127-5D4D-B012-DC32FFD4731F}" vid="{27D908F2-2E58-0141-9563-28C2AEBE4CA1}"/>
    </a:ext>
  </a:extLst>
</a:theme>
</file>

<file path=ppt/theme/theme3.xml><?xml version="1.0" encoding="utf-8"?>
<a:theme xmlns:a="http://schemas.openxmlformats.org/drawingml/2006/main" name="2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netstiftelsen 2020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s PowerPoint-mall 2020.potx" id="{C42412D5-B5D1-4935-AA0B-201DF65F1879}" vid="{9BA81409-8E51-4F3B-AB8E-59CBBDD4F003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76155</TotalTime>
  <Words>416</Words>
  <Application>Microsoft Office PowerPoint</Application>
  <PresentationFormat>Anpassad</PresentationFormat>
  <Paragraphs>81</Paragraphs>
  <Slides>17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Helvetica Neue</vt:lpstr>
      <vt:lpstr>HK Grotesk</vt:lpstr>
      <vt:lpstr>Wingdings</vt:lpstr>
      <vt:lpstr>Internetstiftelsen 2019</vt:lpstr>
      <vt:lpstr>1_Internetstiftelsen 2019</vt:lpstr>
      <vt:lpstr>2_Internetstiftelsen 2019</vt:lpstr>
      <vt:lpstr>Internetstiftelsen 2020</vt:lpstr>
      <vt:lpstr>PowerPoint-presentation</vt:lpstr>
      <vt:lpstr>Internetstiftelsen</vt:lpstr>
      <vt:lpstr>E-id för skolan</vt:lpstr>
      <vt:lpstr>Tidigare seminarier 2020-21</vt:lpstr>
      <vt:lpstr>Tidigare seminarium</vt:lpstr>
      <vt:lpstr>Frågor som diskuterades då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Dagens seminarium – Uppföljning av </vt:lpstr>
      <vt:lpstr>Dagens diskussioner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Skolfederation</dc:title>
  <dc:creator>Staffan Hagnell</dc:creator>
  <cp:lastModifiedBy>Staffan Hagnell</cp:lastModifiedBy>
  <cp:revision>804</cp:revision>
  <cp:lastPrinted>2021-11-16T14:58:55Z</cp:lastPrinted>
  <dcterms:created xsi:type="dcterms:W3CDTF">2020-01-03T12:59:23Z</dcterms:created>
  <dcterms:modified xsi:type="dcterms:W3CDTF">2022-03-09T12:14:48Z</dcterms:modified>
</cp:coreProperties>
</file>