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690" r:id="rId2"/>
    <p:sldMasterId id="2147483730" r:id="rId3"/>
    <p:sldMasterId id="2147483748" r:id="rId4"/>
  </p:sldMasterIdLst>
  <p:notesMasterIdLst>
    <p:notesMasterId r:id="rId29"/>
  </p:notesMasterIdLst>
  <p:sldIdLst>
    <p:sldId id="2328" r:id="rId5"/>
    <p:sldId id="2327" r:id="rId6"/>
    <p:sldId id="2427" r:id="rId7"/>
    <p:sldId id="2371" r:id="rId8"/>
    <p:sldId id="2410" r:id="rId9"/>
    <p:sldId id="2318" r:id="rId10"/>
    <p:sldId id="2362" r:id="rId11"/>
    <p:sldId id="2424" r:id="rId12"/>
    <p:sldId id="2418" r:id="rId13"/>
    <p:sldId id="2422" r:id="rId14"/>
    <p:sldId id="2426" r:id="rId15"/>
    <p:sldId id="2419" r:id="rId16"/>
    <p:sldId id="2423" r:id="rId17"/>
    <p:sldId id="2425" r:id="rId18"/>
    <p:sldId id="2420" r:id="rId19"/>
    <p:sldId id="2392" r:id="rId20"/>
    <p:sldId id="2412" r:id="rId21"/>
    <p:sldId id="2414" r:id="rId22"/>
    <p:sldId id="2413" r:id="rId23"/>
    <p:sldId id="2416" r:id="rId24"/>
    <p:sldId id="2417" r:id="rId25"/>
    <p:sldId id="2415" r:id="rId26"/>
    <p:sldId id="2394" r:id="rId27"/>
    <p:sldId id="2411" r:id="rId28"/>
  </p:sldIdLst>
  <p:sldSz cx="24384000" cy="13716000"/>
  <p:notesSz cx="9926638" cy="679767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816" userDrawn="1">
          <p15:clr>
            <a:srgbClr val="A4A3A4"/>
          </p15:clr>
        </p15:guide>
        <p15:guide id="3" orient="horz" pos="4524" userDrawn="1">
          <p15:clr>
            <a:srgbClr val="A4A3A4"/>
          </p15:clr>
        </p15:guide>
        <p15:guide id="4" pos="1398" userDrawn="1">
          <p15:clr>
            <a:srgbClr val="A4A3A4"/>
          </p15:clr>
        </p15:guide>
        <p15:guide id="5" orient="horz" pos="5250" userDrawn="1">
          <p15:clr>
            <a:srgbClr val="A4A3A4"/>
          </p15:clr>
        </p15:guide>
        <p15:guide id="6" pos="8905" userDrawn="1">
          <p15:clr>
            <a:srgbClr val="A4A3A4"/>
          </p15:clr>
        </p15:guide>
        <p15:guide id="7" orient="horz" pos="574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ffan Hagnell" initials="SH" lastIdx="3" clrIdx="0">
    <p:extLst>
      <p:ext uri="{19B8F6BF-5375-455C-9EA6-DF929625EA0E}">
        <p15:presenceInfo xmlns:p15="http://schemas.microsoft.com/office/powerpoint/2012/main" userId="S::staffan.hagnell@internetstiftelsen.se::d8922c56-0c37-45d3-8823-f8de52d301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69"/>
    <a:srgbClr val="EDEDED"/>
    <a:srgbClr val="FF7996"/>
    <a:srgbClr val="202A36"/>
    <a:srgbClr val="003B49"/>
    <a:srgbClr val="007D9A"/>
    <a:srgbClr val="50B2FC"/>
    <a:srgbClr val="FFAFC0"/>
    <a:srgbClr val="44101B"/>
    <a:srgbClr val="212A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Format med tema 1 - dekorfär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07" autoAdjust="0"/>
    <p:restoredTop sz="96807" autoAdjust="0"/>
  </p:normalViewPr>
  <p:slideViewPr>
    <p:cSldViewPr snapToGrid="0" snapToObjects="1" showGuides="1">
      <p:cViewPr>
        <p:scale>
          <a:sx n="30" d="100"/>
          <a:sy n="30" d="100"/>
        </p:scale>
        <p:origin x="1786" y="490"/>
      </p:cViewPr>
      <p:guideLst>
        <p:guide orient="horz" pos="4320"/>
        <p:guide pos="7816"/>
        <p:guide orient="horz" pos="4524"/>
        <p:guide pos="1398"/>
        <p:guide orient="horz" pos="5250"/>
        <p:guide pos="8905"/>
        <p:guide orient="horz" pos="5749"/>
      </p:guideLst>
    </p:cSldViewPr>
  </p:slideViewPr>
  <p:outlineViewPr>
    <p:cViewPr>
      <p:scale>
        <a:sx n="33" d="100"/>
        <a:sy n="33" d="100"/>
      </p:scale>
      <p:origin x="0" y="-99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7" d="100"/>
        <a:sy n="6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1323553" y="3228896"/>
            <a:ext cx="7279535" cy="305895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6.sv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485627-F4E8-4D9C-9842-90E146AD5B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03425" y="4624616"/>
            <a:ext cx="20377150" cy="2665184"/>
          </a:xfrm>
        </p:spPr>
        <p:txBody>
          <a:bodyPr anchor="b">
            <a:noAutofit/>
          </a:bodyPr>
          <a:lstStyle>
            <a:lvl1pPr algn="l">
              <a:defRPr sz="14000"/>
            </a:lvl1pPr>
          </a:lstStyle>
          <a:p>
            <a:r>
              <a:rPr lang="sv-SE" dirty="0"/>
              <a:t>Titel på presentation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6C60581-E32A-4FE2-A593-F88E9D6281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3425" y="7852229"/>
            <a:ext cx="19332575" cy="2663371"/>
          </a:xfrm>
        </p:spPr>
        <p:txBody>
          <a:bodyPr>
            <a:normAutofit/>
          </a:bodyPr>
          <a:lstStyle>
            <a:lvl1pPr marL="0" indent="0" algn="l">
              <a:spcBef>
                <a:spcPts val="2000"/>
              </a:spcBef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pic>
        <p:nvPicPr>
          <p:cNvPr id="7" name="pasted-image.pdf">
            <a:extLst>
              <a:ext uri="{FF2B5EF4-FFF2-40B4-BE49-F238E27FC236}">
                <a16:creationId xmlns:a16="http://schemas.microsoft.com/office/drawing/2014/main" id="{2225E36B-82A0-4EB4-94C2-74F36B240F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03436" y="2495431"/>
            <a:ext cx="3438917" cy="1016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84171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2" userDrawn="1">
          <p15:clr>
            <a:srgbClr val="FBAE40"/>
          </p15:clr>
        </p15:guide>
        <p15:guide id="2" orient="horz" pos="45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art text Halvsida special -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tshållare för bild 39">
            <a:extLst>
              <a:ext uri="{FF2B5EF4-FFF2-40B4-BE49-F238E27FC236}">
                <a16:creationId xmlns:a16="http://schemas.microsoft.com/office/drawing/2014/main" id="{F7F5491B-3AAF-4BFA-B521-3FBB82EE1E0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15312" y="0"/>
            <a:ext cx="14268689" cy="13716000"/>
          </a:xfrm>
          <a:custGeom>
            <a:avLst/>
            <a:gdLst>
              <a:gd name="connsiteX0" fmla="*/ 1673440 w 14268689"/>
              <a:gd name="connsiteY0" fmla="*/ 515599 h 13716000"/>
              <a:gd name="connsiteX1" fmla="*/ 1060076 w 14268689"/>
              <a:gd name="connsiteY1" fmla="*/ 679949 h 13716000"/>
              <a:gd name="connsiteX2" fmla="*/ 1224427 w 14268689"/>
              <a:gd name="connsiteY2" fmla="*/ 1293313 h 13716000"/>
              <a:gd name="connsiteX3" fmla="*/ 1837791 w 14268689"/>
              <a:gd name="connsiteY3" fmla="*/ 1128962 h 13716000"/>
              <a:gd name="connsiteX4" fmla="*/ 220486 w 14268689"/>
              <a:gd name="connsiteY4" fmla="*/ 0 h 13716000"/>
              <a:gd name="connsiteX5" fmla="*/ 14268689 w 14268689"/>
              <a:gd name="connsiteY5" fmla="*/ 0 h 13716000"/>
              <a:gd name="connsiteX6" fmla="*/ 14268689 w 14268689"/>
              <a:gd name="connsiteY6" fmla="*/ 13716000 h 13716000"/>
              <a:gd name="connsiteX7" fmla="*/ 3895678 w 14268689"/>
              <a:gd name="connsiteY7" fmla="*/ 13716000 h 13716000"/>
              <a:gd name="connsiteX8" fmla="*/ 3569368 w 14268689"/>
              <a:gd name="connsiteY8" fmla="*/ 12498193 h 13716000"/>
              <a:gd name="connsiteX9" fmla="*/ 2957275 w 14268689"/>
              <a:gd name="connsiteY9" fmla="*/ 12662202 h 13716000"/>
              <a:gd name="connsiteX10" fmla="*/ 2797240 w 14268689"/>
              <a:gd name="connsiteY10" fmla="*/ 12064943 h 13716000"/>
              <a:gd name="connsiteX11" fmla="*/ 3409332 w 14268689"/>
              <a:gd name="connsiteY11" fmla="*/ 11900933 h 13716000"/>
              <a:gd name="connsiteX12" fmla="*/ 2094531 w 14268689"/>
              <a:gd name="connsiteY12" fmla="*/ 6994030 h 13716000"/>
              <a:gd name="connsiteX13" fmla="*/ 1482438 w 14268689"/>
              <a:gd name="connsiteY13" fmla="*/ 7158039 h 13716000"/>
              <a:gd name="connsiteX14" fmla="*/ 1150451 w 14268689"/>
              <a:gd name="connsiteY14" fmla="*/ 5919048 h 13716000"/>
              <a:gd name="connsiteX15" fmla="*/ 1762545 w 14268689"/>
              <a:gd name="connsiteY15" fmla="*/ 5755038 h 13716000"/>
              <a:gd name="connsiteX16" fmla="*/ 776444 w 14268689"/>
              <a:gd name="connsiteY16" fmla="*/ 2074859 h 13716000"/>
              <a:gd name="connsiteX17" fmla="*/ 164351 w 14268689"/>
              <a:gd name="connsiteY17" fmla="*/ 2238869 h 13716000"/>
              <a:gd name="connsiteX18" fmla="*/ 0 w 14268689"/>
              <a:gd name="connsiteY18" fmla="*/ 1625508 h 13716000"/>
              <a:gd name="connsiteX19" fmla="*/ 612095 w 14268689"/>
              <a:gd name="connsiteY19" fmla="*/ 1461498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268689" h="13716000">
                <a:moveTo>
                  <a:pt x="1673440" y="515599"/>
                </a:moveTo>
                <a:lnTo>
                  <a:pt x="1060076" y="679949"/>
                </a:lnTo>
                <a:lnTo>
                  <a:pt x="1224427" y="1293313"/>
                </a:lnTo>
                <a:lnTo>
                  <a:pt x="1837791" y="1128962"/>
                </a:lnTo>
                <a:close/>
                <a:moveTo>
                  <a:pt x="220486" y="0"/>
                </a:moveTo>
                <a:lnTo>
                  <a:pt x="14268689" y="0"/>
                </a:lnTo>
                <a:lnTo>
                  <a:pt x="14268689" y="13716000"/>
                </a:lnTo>
                <a:lnTo>
                  <a:pt x="3895678" y="13716000"/>
                </a:lnTo>
                <a:lnTo>
                  <a:pt x="3569368" y="12498193"/>
                </a:lnTo>
                <a:lnTo>
                  <a:pt x="2957275" y="12662202"/>
                </a:lnTo>
                <a:lnTo>
                  <a:pt x="2797240" y="12064943"/>
                </a:lnTo>
                <a:lnTo>
                  <a:pt x="3409332" y="11900933"/>
                </a:lnTo>
                <a:lnTo>
                  <a:pt x="2094531" y="6994030"/>
                </a:lnTo>
                <a:lnTo>
                  <a:pt x="1482438" y="7158039"/>
                </a:lnTo>
                <a:lnTo>
                  <a:pt x="1150451" y="5919048"/>
                </a:lnTo>
                <a:lnTo>
                  <a:pt x="1762545" y="5755038"/>
                </a:lnTo>
                <a:lnTo>
                  <a:pt x="776444" y="2074859"/>
                </a:lnTo>
                <a:lnTo>
                  <a:pt x="164351" y="2238869"/>
                </a:lnTo>
                <a:lnTo>
                  <a:pt x="0" y="1625508"/>
                </a:lnTo>
                <a:lnTo>
                  <a:pt x="612095" y="1461498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003426" y="691358"/>
            <a:ext cx="8059074" cy="35242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2003425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tx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8" name="Platshållare för text 37">
            <a:extLst>
              <a:ext uri="{FF2B5EF4-FFF2-40B4-BE49-F238E27FC236}">
                <a16:creationId xmlns:a16="http://schemas.microsoft.com/office/drawing/2014/main" id="{9532A1FD-9C69-4EF8-8DBD-CF5313AEFF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145121" y="12088740"/>
            <a:ext cx="867427" cy="867427"/>
          </a:xfrm>
          <a:custGeom>
            <a:avLst/>
            <a:gdLst>
              <a:gd name="connsiteX0" fmla="*/ 317500 w 867427"/>
              <a:gd name="connsiteY0" fmla="*/ 0 h 867427"/>
              <a:gd name="connsiteX1" fmla="*/ 867427 w 867427"/>
              <a:gd name="connsiteY1" fmla="*/ 317500 h 867427"/>
              <a:gd name="connsiteX2" fmla="*/ 549927 w 867427"/>
              <a:gd name="connsiteY2" fmla="*/ 867427 h 867427"/>
              <a:gd name="connsiteX3" fmla="*/ 0 w 867427"/>
              <a:gd name="connsiteY3" fmla="*/ 549927 h 86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7427" h="867427">
                <a:moveTo>
                  <a:pt x="317500" y="0"/>
                </a:moveTo>
                <a:lnTo>
                  <a:pt x="867427" y="317500"/>
                </a:lnTo>
                <a:lnTo>
                  <a:pt x="549927" y="867427"/>
                </a:lnTo>
                <a:lnTo>
                  <a:pt x="0" y="549927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39" name="Platshållare för text 3">
            <a:extLst>
              <a:ext uri="{FF2B5EF4-FFF2-40B4-BE49-F238E27FC236}">
                <a16:creationId xmlns:a16="http://schemas.microsoft.com/office/drawing/2014/main" id="{24ED1300-F3B7-477D-B38C-E2E1C9A59C6F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8948400" y="12980415"/>
            <a:ext cx="5022000" cy="4068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27D1986A-411C-4413-BF51-5BBBC696A7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726377" y="1293312"/>
            <a:ext cx="777715" cy="777715"/>
          </a:xfrm>
          <a:custGeom>
            <a:avLst/>
            <a:gdLst>
              <a:gd name="connsiteX0" fmla="*/ 613364 w 777715"/>
              <a:gd name="connsiteY0" fmla="*/ 0 h 777715"/>
              <a:gd name="connsiteX1" fmla="*/ 777715 w 777715"/>
              <a:gd name="connsiteY1" fmla="*/ 613364 h 777715"/>
              <a:gd name="connsiteX2" fmla="*/ 164351 w 777715"/>
              <a:gd name="connsiteY2" fmla="*/ 777715 h 777715"/>
              <a:gd name="connsiteX3" fmla="*/ 0 w 777715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5" h="777715">
                <a:moveTo>
                  <a:pt x="613364" y="0"/>
                </a:moveTo>
                <a:lnTo>
                  <a:pt x="777715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42" name="Platshållare för text 41">
            <a:extLst>
              <a:ext uri="{FF2B5EF4-FFF2-40B4-BE49-F238E27FC236}">
                <a16:creationId xmlns:a16="http://schemas.microsoft.com/office/drawing/2014/main" id="{5689245D-A225-47B8-84B9-9449837291C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20328" y="11720480"/>
            <a:ext cx="777715" cy="777715"/>
          </a:xfrm>
          <a:custGeom>
            <a:avLst/>
            <a:gdLst>
              <a:gd name="connsiteX0" fmla="*/ 613364 w 777715"/>
              <a:gd name="connsiteY0" fmla="*/ 0 h 777715"/>
              <a:gd name="connsiteX1" fmla="*/ 777715 w 777715"/>
              <a:gd name="connsiteY1" fmla="*/ 613364 h 777715"/>
              <a:gd name="connsiteX2" fmla="*/ 164351 w 777715"/>
              <a:gd name="connsiteY2" fmla="*/ 777715 h 777715"/>
              <a:gd name="connsiteX3" fmla="*/ 0 w 777715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5" h="777715">
                <a:moveTo>
                  <a:pt x="613364" y="0"/>
                </a:moveTo>
                <a:lnTo>
                  <a:pt x="777715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754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text Halvsida special -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bild 22">
            <a:extLst>
              <a:ext uri="{FF2B5EF4-FFF2-40B4-BE49-F238E27FC236}">
                <a16:creationId xmlns:a16="http://schemas.microsoft.com/office/drawing/2014/main" id="{8412F824-59D0-4881-9A25-9F3B7568006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4279643" cy="13716000"/>
          </a:xfrm>
          <a:custGeom>
            <a:avLst/>
            <a:gdLst>
              <a:gd name="connsiteX0" fmla="*/ 12507933 w 14279643"/>
              <a:gd name="connsiteY0" fmla="*/ 11440763 h 13716000"/>
              <a:gd name="connsiteX1" fmla="*/ 12190433 w 14279643"/>
              <a:gd name="connsiteY1" fmla="*/ 11990689 h 13716000"/>
              <a:gd name="connsiteX2" fmla="*/ 12740358 w 14279643"/>
              <a:gd name="connsiteY2" fmla="*/ 12308190 h 13716000"/>
              <a:gd name="connsiteX3" fmla="*/ 13057859 w 14279643"/>
              <a:gd name="connsiteY3" fmla="*/ 11758264 h 13716000"/>
              <a:gd name="connsiteX4" fmla="*/ 9942532 w 14279643"/>
              <a:gd name="connsiteY4" fmla="*/ 983322 h 13716000"/>
              <a:gd name="connsiteX5" fmla="*/ 9329169 w 14279643"/>
              <a:gd name="connsiteY5" fmla="*/ 1147672 h 13716000"/>
              <a:gd name="connsiteX6" fmla="*/ 9493520 w 14279643"/>
              <a:gd name="connsiteY6" fmla="*/ 1761036 h 13716000"/>
              <a:gd name="connsiteX7" fmla="*/ 10106883 w 14279643"/>
              <a:gd name="connsiteY7" fmla="*/ 1596686 h 13716000"/>
              <a:gd name="connsiteX8" fmla="*/ 0 w 14279643"/>
              <a:gd name="connsiteY8" fmla="*/ 0 h 13716000"/>
              <a:gd name="connsiteX9" fmla="*/ 10336455 w 14279643"/>
              <a:gd name="connsiteY9" fmla="*/ 0 h 13716000"/>
              <a:gd name="connsiteX10" fmla="*/ 10720246 w 14279643"/>
              <a:gd name="connsiteY10" fmla="*/ 1432335 h 13716000"/>
              <a:gd name="connsiteX11" fmla="*/ 11321343 w 14279643"/>
              <a:gd name="connsiteY11" fmla="*/ 1271272 h 13716000"/>
              <a:gd name="connsiteX12" fmla="*/ 11485693 w 14279643"/>
              <a:gd name="connsiteY12" fmla="*/ 1884634 h 13716000"/>
              <a:gd name="connsiteX13" fmla="*/ 10884595 w 14279643"/>
              <a:gd name="connsiteY13" fmla="*/ 2045697 h 13716000"/>
              <a:gd name="connsiteX14" fmla="*/ 11377647 w 14279643"/>
              <a:gd name="connsiteY14" fmla="*/ 3885787 h 13716000"/>
              <a:gd name="connsiteX15" fmla="*/ 11978743 w 14279643"/>
              <a:gd name="connsiteY15" fmla="*/ 3724723 h 13716000"/>
              <a:gd name="connsiteX16" fmla="*/ 12143093 w 14279643"/>
              <a:gd name="connsiteY16" fmla="*/ 4338085 h 13716000"/>
              <a:gd name="connsiteX17" fmla="*/ 11541996 w 14279643"/>
              <a:gd name="connsiteY17" fmla="*/ 4499148 h 13716000"/>
              <a:gd name="connsiteX18" fmla="*/ 13349848 w 14279643"/>
              <a:gd name="connsiteY18" fmla="*/ 11246141 h 13716000"/>
              <a:gd name="connsiteX19" fmla="*/ 13950943 w 14279643"/>
              <a:gd name="connsiteY19" fmla="*/ 11085078 h 13716000"/>
              <a:gd name="connsiteX20" fmla="*/ 14279643 w 14279643"/>
              <a:gd name="connsiteY20" fmla="*/ 12311804 h 13716000"/>
              <a:gd name="connsiteX21" fmla="*/ 13678547 w 14279643"/>
              <a:gd name="connsiteY21" fmla="*/ 12472866 h 13716000"/>
              <a:gd name="connsiteX22" fmla="*/ 14011644 w 14279643"/>
              <a:gd name="connsiteY22" fmla="*/ 13716000 h 13716000"/>
              <a:gd name="connsiteX23" fmla="*/ 0 w 14279643"/>
              <a:gd name="connsiteY2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279643" h="13716000">
                <a:moveTo>
                  <a:pt x="12507933" y="11440763"/>
                </a:moveTo>
                <a:lnTo>
                  <a:pt x="12190433" y="11990689"/>
                </a:lnTo>
                <a:lnTo>
                  <a:pt x="12740358" y="12308190"/>
                </a:lnTo>
                <a:lnTo>
                  <a:pt x="13057859" y="11758264"/>
                </a:lnTo>
                <a:close/>
                <a:moveTo>
                  <a:pt x="9942532" y="983322"/>
                </a:moveTo>
                <a:lnTo>
                  <a:pt x="9329169" y="1147672"/>
                </a:lnTo>
                <a:lnTo>
                  <a:pt x="9493520" y="1761036"/>
                </a:lnTo>
                <a:lnTo>
                  <a:pt x="10106883" y="1596686"/>
                </a:lnTo>
                <a:close/>
                <a:moveTo>
                  <a:pt x="0" y="0"/>
                </a:moveTo>
                <a:lnTo>
                  <a:pt x="10336455" y="0"/>
                </a:lnTo>
                <a:lnTo>
                  <a:pt x="10720246" y="1432335"/>
                </a:lnTo>
                <a:lnTo>
                  <a:pt x="11321343" y="1271272"/>
                </a:lnTo>
                <a:lnTo>
                  <a:pt x="11485693" y="1884634"/>
                </a:lnTo>
                <a:lnTo>
                  <a:pt x="10884595" y="2045697"/>
                </a:lnTo>
                <a:lnTo>
                  <a:pt x="11377647" y="3885787"/>
                </a:lnTo>
                <a:lnTo>
                  <a:pt x="11978743" y="3724723"/>
                </a:lnTo>
                <a:lnTo>
                  <a:pt x="12143093" y="4338085"/>
                </a:lnTo>
                <a:lnTo>
                  <a:pt x="11541996" y="4499148"/>
                </a:lnTo>
                <a:lnTo>
                  <a:pt x="13349848" y="11246141"/>
                </a:lnTo>
                <a:lnTo>
                  <a:pt x="13950943" y="11085078"/>
                </a:lnTo>
                <a:lnTo>
                  <a:pt x="14279643" y="12311804"/>
                </a:lnTo>
                <a:lnTo>
                  <a:pt x="13678547" y="12472866"/>
                </a:lnTo>
                <a:lnTo>
                  <a:pt x="14011644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4223570" y="691358"/>
            <a:ext cx="8059074" cy="35242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14223570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bg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buClrTx/>
              <a:defRPr sz="2800">
                <a:solidFill>
                  <a:schemeClr val="bg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bg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9" name="Platshållare för text 3">
            <a:extLst>
              <a:ext uri="{FF2B5EF4-FFF2-40B4-BE49-F238E27FC236}">
                <a16:creationId xmlns:a16="http://schemas.microsoft.com/office/drawing/2014/main" id="{24ED1300-F3B7-477D-B38C-E2E1C9A59C6F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8948400" y="12980415"/>
            <a:ext cx="5022000" cy="4068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9EAB293B-A850-4900-BEBA-2476BEF054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900834" y="11859504"/>
            <a:ext cx="777714" cy="777713"/>
          </a:xfrm>
          <a:custGeom>
            <a:avLst/>
            <a:gdLst>
              <a:gd name="connsiteX0" fmla="*/ 613363 w 777714"/>
              <a:gd name="connsiteY0" fmla="*/ 0 h 777713"/>
              <a:gd name="connsiteX1" fmla="*/ 777714 w 777714"/>
              <a:gd name="connsiteY1" fmla="*/ 613363 h 777713"/>
              <a:gd name="connsiteX2" fmla="*/ 164351 w 777714"/>
              <a:gd name="connsiteY2" fmla="*/ 777713 h 777713"/>
              <a:gd name="connsiteX3" fmla="*/ 0 w 777714"/>
              <a:gd name="connsiteY3" fmla="*/ 164350 h 77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4" h="777713">
                <a:moveTo>
                  <a:pt x="613363" y="0"/>
                </a:moveTo>
                <a:lnTo>
                  <a:pt x="777714" y="613363"/>
                </a:lnTo>
                <a:lnTo>
                  <a:pt x="164351" y="777713"/>
                </a:lnTo>
                <a:lnTo>
                  <a:pt x="0" y="164350"/>
                </a:lnTo>
                <a:close/>
              </a:path>
            </a:pathLst>
          </a:custGeom>
          <a:solidFill>
            <a:srgbClr val="55C7B4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6" name="Platshållare för text 25">
            <a:extLst>
              <a:ext uri="{FF2B5EF4-FFF2-40B4-BE49-F238E27FC236}">
                <a16:creationId xmlns:a16="http://schemas.microsoft.com/office/drawing/2014/main" id="{67B894F7-8874-4DF1-BCD8-889EA00B58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125826" y="12303831"/>
            <a:ext cx="777714" cy="777713"/>
          </a:xfrm>
          <a:custGeom>
            <a:avLst/>
            <a:gdLst>
              <a:gd name="connsiteX0" fmla="*/ 613363 w 777714"/>
              <a:gd name="connsiteY0" fmla="*/ 0 h 777713"/>
              <a:gd name="connsiteX1" fmla="*/ 777714 w 777714"/>
              <a:gd name="connsiteY1" fmla="*/ 613363 h 777713"/>
              <a:gd name="connsiteX2" fmla="*/ 164351 w 777714"/>
              <a:gd name="connsiteY2" fmla="*/ 777713 h 777713"/>
              <a:gd name="connsiteX3" fmla="*/ 0 w 777714"/>
              <a:gd name="connsiteY3" fmla="*/ 164350 h 77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4" h="777713">
                <a:moveTo>
                  <a:pt x="613363" y="0"/>
                </a:moveTo>
                <a:lnTo>
                  <a:pt x="777714" y="613363"/>
                </a:lnTo>
                <a:lnTo>
                  <a:pt x="164351" y="777713"/>
                </a:lnTo>
                <a:lnTo>
                  <a:pt x="0" y="16435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7" name="Platshållare för text 26">
            <a:extLst>
              <a:ext uri="{FF2B5EF4-FFF2-40B4-BE49-F238E27FC236}">
                <a16:creationId xmlns:a16="http://schemas.microsoft.com/office/drawing/2014/main" id="{26348F5E-A3EF-42B5-85FD-38992D40E62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06882" y="1432332"/>
            <a:ext cx="777714" cy="777715"/>
          </a:xfrm>
          <a:custGeom>
            <a:avLst/>
            <a:gdLst>
              <a:gd name="connsiteX0" fmla="*/ 613363 w 777714"/>
              <a:gd name="connsiteY0" fmla="*/ 0 h 777715"/>
              <a:gd name="connsiteX1" fmla="*/ 777714 w 777714"/>
              <a:gd name="connsiteY1" fmla="*/ 613364 h 777715"/>
              <a:gd name="connsiteX2" fmla="*/ 164351 w 777714"/>
              <a:gd name="connsiteY2" fmla="*/ 777715 h 777715"/>
              <a:gd name="connsiteX3" fmla="*/ 0 w 777714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4" h="777715">
                <a:moveTo>
                  <a:pt x="613363" y="0"/>
                </a:moveTo>
                <a:lnTo>
                  <a:pt x="777714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9727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text Halvsida enkel -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tshållare för bild 32">
            <a:extLst>
              <a:ext uri="{FF2B5EF4-FFF2-40B4-BE49-F238E27FC236}">
                <a16:creationId xmlns:a16="http://schemas.microsoft.com/office/drawing/2014/main" id="{0A84CF75-843F-4C5C-82DF-3BC4ED3CB42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4009882" cy="13716000"/>
          </a:xfrm>
          <a:custGeom>
            <a:avLst/>
            <a:gdLst>
              <a:gd name="connsiteX0" fmla="*/ 0 w 14009882"/>
              <a:gd name="connsiteY0" fmla="*/ 0 h 13716000"/>
              <a:gd name="connsiteX1" fmla="*/ 10334691 w 14009882"/>
              <a:gd name="connsiteY1" fmla="*/ 0 h 13716000"/>
              <a:gd name="connsiteX2" fmla="*/ 14009882 w 14009882"/>
              <a:gd name="connsiteY2" fmla="*/ 13716000 h 13716000"/>
              <a:gd name="connsiteX3" fmla="*/ 0 w 14009882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9882" h="13716000">
                <a:moveTo>
                  <a:pt x="0" y="0"/>
                </a:moveTo>
                <a:lnTo>
                  <a:pt x="10334691" y="0"/>
                </a:lnTo>
                <a:lnTo>
                  <a:pt x="14009882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4223570" y="691358"/>
            <a:ext cx="8059074" cy="35242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14223570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bg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buClrTx/>
              <a:defRPr sz="2800">
                <a:solidFill>
                  <a:schemeClr val="bg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bg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9" name="Platshållare för text 3">
            <a:extLst>
              <a:ext uri="{FF2B5EF4-FFF2-40B4-BE49-F238E27FC236}">
                <a16:creationId xmlns:a16="http://schemas.microsoft.com/office/drawing/2014/main" id="{24ED1300-F3B7-477D-B38C-E2E1C9A59C6F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8948400" y="12980415"/>
            <a:ext cx="5022000" cy="4068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9872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örk text Halvsida special -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bild 22">
            <a:extLst>
              <a:ext uri="{FF2B5EF4-FFF2-40B4-BE49-F238E27FC236}">
                <a16:creationId xmlns:a16="http://schemas.microsoft.com/office/drawing/2014/main" id="{8412F824-59D0-4881-9A25-9F3B7568006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4279643" cy="13716000"/>
          </a:xfrm>
          <a:custGeom>
            <a:avLst/>
            <a:gdLst>
              <a:gd name="connsiteX0" fmla="*/ 12507933 w 14279643"/>
              <a:gd name="connsiteY0" fmla="*/ 11440763 h 13716000"/>
              <a:gd name="connsiteX1" fmla="*/ 12190433 w 14279643"/>
              <a:gd name="connsiteY1" fmla="*/ 11990689 h 13716000"/>
              <a:gd name="connsiteX2" fmla="*/ 12740358 w 14279643"/>
              <a:gd name="connsiteY2" fmla="*/ 12308190 h 13716000"/>
              <a:gd name="connsiteX3" fmla="*/ 13057859 w 14279643"/>
              <a:gd name="connsiteY3" fmla="*/ 11758264 h 13716000"/>
              <a:gd name="connsiteX4" fmla="*/ 9942532 w 14279643"/>
              <a:gd name="connsiteY4" fmla="*/ 983322 h 13716000"/>
              <a:gd name="connsiteX5" fmla="*/ 9329169 w 14279643"/>
              <a:gd name="connsiteY5" fmla="*/ 1147672 h 13716000"/>
              <a:gd name="connsiteX6" fmla="*/ 9493520 w 14279643"/>
              <a:gd name="connsiteY6" fmla="*/ 1761036 h 13716000"/>
              <a:gd name="connsiteX7" fmla="*/ 10106883 w 14279643"/>
              <a:gd name="connsiteY7" fmla="*/ 1596686 h 13716000"/>
              <a:gd name="connsiteX8" fmla="*/ 0 w 14279643"/>
              <a:gd name="connsiteY8" fmla="*/ 0 h 13716000"/>
              <a:gd name="connsiteX9" fmla="*/ 10336455 w 14279643"/>
              <a:gd name="connsiteY9" fmla="*/ 0 h 13716000"/>
              <a:gd name="connsiteX10" fmla="*/ 10720246 w 14279643"/>
              <a:gd name="connsiteY10" fmla="*/ 1432335 h 13716000"/>
              <a:gd name="connsiteX11" fmla="*/ 11321343 w 14279643"/>
              <a:gd name="connsiteY11" fmla="*/ 1271272 h 13716000"/>
              <a:gd name="connsiteX12" fmla="*/ 11485693 w 14279643"/>
              <a:gd name="connsiteY12" fmla="*/ 1884634 h 13716000"/>
              <a:gd name="connsiteX13" fmla="*/ 10884595 w 14279643"/>
              <a:gd name="connsiteY13" fmla="*/ 2045697 h 13716000"/>
              <a:gd name="connsiteX14" fmla="*/ 11377647 w 14279643"/>
              <a:gd name="connsiteY14" fmla="*/ 3885787 h 13716000"/>
              <a:gd name="connsiteX15" fmla="*/ 11978743 w 14279643"/>
              <a:gd name="connsiteY15" fmla="*/ 3724723 h 13716000"/>
              <a:gd name="connsiteX16" fmla="*/ 12143093 w 14279643"/>
              <a:gd name="connsiteY16" fmla="*/ 4338085 h 13716000"/>
              <a:gd name="connsiteX17" fmla="*/ 11541996 w 14279643"/>
              <a:gd name="connsiteY17" fmla="*/ 4499148 h 13716000"/>
              <a:gd name="connsiteX18" fmla="*/ 13349848 w 14279643"/>
              <a:gd name="connsiteY18" fmla="*/ 11246141 h 13716000"/>
              <a:gd name="connsiteX19" fmla="*/ 13950943 w 14279643"/>
              <a:gd name="connsiteY19" fmla="*/ 11085078 h 13716000"/>
              <a:gd name="connsiteX20" fmla="*/ 14279643 w 14279643"/>
              <a:gd name="connsiteY20" fmla="*/ 12311804 h 13716000"/>
              <a:gd name="connsiteX21" fmla="*/ 13678547 w 14279643"/>
              <a:gd name="connsiteY21" fmla="*/ 12472866 h 13716000"/>
              <a:gd name="connsiteX22" fmla="*/ 14011644 w 14279643"/>
              <a:gd name="connsiteY22" fmla="*/ 13716000 h 13716000"/>
              <a:gd name="connsiteX23" fmla="*/ 0 w 14279643"/>
              <a:gd name="connsiteY2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279643" h="13716000">
                <a:moveTo>
                  <a:pt x="12507933" y="11440763"/>
                </a:moveTo>
                <a:lnTo>
                  <a:pt x="12190433" y="11990689"/>
                </a:lnTo>
                <a:lnTo>
                  <a:pt x="12740358" y="12308190"/>
                </a:lnTo>
                <a:lnTo>
                  <a:pt x="13057859" y="11758264"/>
                </a:lnTo>
                <a:close/>
                <a:moveTo>
                  <a:pt x="9942532" y="983322"/>
                </a:moveTo>
                <a:lnTo>
                  <a:pt x="9329169" y="1147672"/>
                </a:lnTo>
                <a:lnTo>
                  <a:pt x="9493520" y="1761036"/>
                </a:lnTo>
                <a:lnTo>
                  <a:pt x="10106883" y="1596686"/>
                </a:lnTo>
                <a:close/>
                <a:moveTo>
                  <a:pt x="0" y="0"/>
                </a:moveTo>
                <a:lnTo>
                  <a:pt x="10336455" y="0"/>
                </a:lnTo>
                <a:lnTo>
                  <a:pt x="10720246" y="1432335"/>
                </a:lnTo>
                <a:lnTo>
                  <a:pt x="11321343" y="1271272"/>
                </a:lnTo>
                <a:lnTo>
                  <a:pt x="11485693" y="1884634"/>
                </a:lnTo>
                <a:lnTo>
                  <a:pt x="10884595" y="2045697"/>
                </a:lnTo>
                <a:lnTo>
                  <a:pt x="11377647" y="3885787"/>
                </a:lnTo>
                <a:lnTo>
                  <a:pt x="11978743" y="3724723"/>
                </a:lnTo>
                <a:lnTo>
                  <a:pt x="12143093" y="4338085"/>
                </a:lnTo>
                <a:lnTo>
                  <a:pt x="11541996" y="4499148"/>
                </a:lnTo>
                <a:lnTo>
                  <a:pt x="13349848" y="11246141"/>
                </a:lnTo>
                <a:lnTo>
                  <a:pt x="13950943" y="11085078"/>
                </a:lnTo>
                <a:lnTo>
                  <a:pt x="14279643" y="12311804"/>
                </a:lnTo>
                <a:lnTo>
                  <a:pt x="13678547" y="12472866"/>
                </a:lnTo>
                <a:lnTo>
                  <a:pt x="14011644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4223570" y="691358"/>
            <a:ext cx="8059074" cy="35242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14223570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tx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buClrTx/>
              <a:defRPr sz="2800">
                <a:solidFill>
                  <a:schemeClr val="tx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9EAB293B-A850-4900-BEBA-2476BEF054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900834" y="11859504"/>
            <a:ext cx="777714" cy="777713"/>
          </a:xfrm>
          <a:custGeom>
            <a:avLst/>
            <a:gdLst>
              <a:gd name="connsiteX0" fmla="*/ 613363 w 777714"/>
              <a:gd name="connsiteY0" fmla="*/ 0 h 777713"/>
              <a:gd name="connsiteX1" fmla="*/ 777714 w 777714"/>
              <a:gd name="connsiteY1" fmla="*/ 613363 h 777713"/>
              <a:gd name="connsiteX2" fmla="*/ 164351 w 777714"/>
              <a:gd name="connsiteY2" fmla="*/ 777713 h 777713"/>
              <a:gd name="connsiteX3" fmla="*/ 0 w 777714"/>
              <a:gd name="connsiteY3" fmla="*/ 164350 h 77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4" h="777713">
                <a:moveTo>
                  <a:pt x="613363" y="0"/>
                </a:moveTo>
                <a:lnTo>
                  <a:pt x="777714" y="613363"/>
                </a:lnTo>
                <a:lnTo>
                  <a:pt x="164351" y="777713"/>
                </a:lnTo>
                <a:lnTo>
                  <a:pt x="0" y="16435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6" name="Platshållare för text 25">
            <a:extLst>
              <a:ext uri="{FF2B5EF4-FFF2-40B4-BE49-F238E27FC236}">
                <a16:creationId xmlns:a16="http://schemas.microsoft.com/office/drawing/2014/main" id="{67B894F7-8874-4DF1-BCD8-889EA00B58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125826" y="12303831"/>
            <a:ext cx="777714" cy="777713"/>
          </a:xfrm>
          <a:custGeom>
            <a:avLst/>
            <a:gdLst>
              <a:gd name="connsiteX0" fmla="*/ 613363 w 777714"/>
              <a:gd name="connsiteY0" fmla="*/ 0 h 777713"/>
              <a:gd name="connsiteX1" fmla="*/ 777714 w 777714"/>
              <a:gd name="connsiteY1" fmla="*/ 613363 h 777713"/>
              <a:gd name="connsiteX2" fmla="*/ 164351 w 777714"/>
              <a:gd name="connsiteY2" fmla="*/ 777713 h 777713"/>
              <a:gd name="connsiteX3" fmla="*/ 0 w 777714"/>
              <a:gd name="connsiteY3" fmla="*/ 164350 h 77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4" h="777713">
                <a:moveTo>
                  <a:pt x="613363" y="0"/>
                </a:moveTo>
                <a:lnTo>
                  <a:pt x="777714" y="613363"/>
                </a:lnTo>
                <a:lnTo>
                  <a:pt x="164351" y="777713"/>
                </a:lnTo>
                <a:lnTo>
                  <a:pt x="0" y="16435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7" name="Platshållare för text 26">
            <a:extLst>
              <a:ext uri="{FF2B5EF4-FFF2-40B4-BE49-F238E27FC236}">
                <a16:creationId xmlns:a16="http://schemas.microsoft.com/office/drawing/2014/main" id="{26348F5E-A3EF-42B5-85FD-38992D40E62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06882" y="1432332"/>
            <a:ext cx="777714" cy="777715"/>
          </a:xfrm>
          <a:custGeom>
            <a:avLst/>
            <a:gdLst>
              <a:gd name="connsiteX0" fmla="*/ 613363 w 777714"/>
              <a:gd name="connsiteY0" fmla="*/ 0 h 777715"/>
              <a:gd name="connsiteX1" fmla="*/ 777714 w 777714"/>
              <a:gd name="connsiteY1" fmla="*/ 613364 h 777715"/>
              <a:gd name="connsiteX2" fmla="*/ 164351 w 777714"/>
              <a:gd name="connsiteY2" fmla="*/ 777715 h 777715"/>
              <a:gd name="connsiteX3" fmla="*/ 0 w 777714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4" h="777715">
                <a:moveTo>
                  <a:pt x="613363" y="0"/>
                </a:moveTo>
                <a:lnTo>
                  <a:pt x="777714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785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örk text Halvsida enkel -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tshållare för bild 32">
            <a:extLst>
              <a:ext uri="{FF2B5EF4-FFF2-40B4-BE49-F238E27FC236}">
                <a16:creationId xmlns:a16="http://schemas.microsoft.com/office/drawing/2014/main" id="{0A84CF75-843F-4C5C-82DF-3BC4ED3CB42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4009882" cy="13716000"/>
          </a:xfrm>
          <a:custGeom>
            <a:avLst/>
            <a:gdLst>
              <a:gd name="connsiteX0" fmla="*/ 0 w 14009882"/>
              <a:gd name="connsiteY0" fmla="*/ 0 h 13716000"/>
              <a:gd name="connsiteX1" fmla="*/ 10334691 w 14009882"/>
              <a:gd name="connsiteY1" fmla="*/ 0 h 13716000"/>
              <a:gd name="connsiteX2" fmla="*/ 14009882 w 14009882"/>
              <a:gd name="connsiteY2" fmla="*/ 13716000 h 13716000"/>
              <a:gd name="connsiteX3" fmla="*/ 0 w 14009882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9882" h="13716000">
                <a:moveTo>
                  <a:pt x="0" y="0"/>
                </a:moveTo>
                <a:lnTo>
                  <a:pt x="10334691" y="0"/>
                </a:lnTo>
                <a:lnTo>
                  <a:pt x="14009882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4223570" y="691358"/>
            <a:ext cx="8059074" cy="35242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14223570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tx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buClrTx/>
              <a:defRPr sz="2800">
                <a:solidFill>
                  <a:schemeClr val="tx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92463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7270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ledning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485627-F4E8-4D9C-9842-90E146AD5B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03425" y="4624616"/>
            <a:ext cx="20377150" cy="2665184"/>
          </a:xfrm>
        </p:spPr>
        <p:txBody>
          <a:bodyPr anchor="b">
            <a:noAutofit/>
          </a:bodyPr>
          <a:lstStyle>
            <a:lvl1pPr algn="l">
              <a:defRPr sz="11000"/>
            </a:lvl1pPr>
          </a:lstStyle>
          <a:p>
            <a:r>
              <a:rPr lang="sv-SE" dirty="0"/>
              <a:t>Titel på presentation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6C60581-E32A-4FE2-A593-F88E9D62810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03425" y="7852229"/>
            <a:ext cx="19332575" cy="2663371"/>
          </a:xfrm>
        </p:spPr>
        <p:txBody>
          <a:bodyPr>
            <a:normAutofit/>
          </a:bodyPr>
          <a:lstStyle>
            <a:lvl1pPr marL="0" indent="0" algn="l">
              <a:spcBef>
                <a:spcPts val="2000"/>
              </a:spcBef>
              <a:buNone/>
              <a:defRPr sz="4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 eller namn på presentatör</a:t>
            </a:r>
          </a:p>
        </p:txBody>
      </p:sp>
      <p:pic>
        <p:nvPicPr>
          <p:cNvPr id="7" name="pasted-image.pdf">
            <a:extLst>
              <a:ext uri="{FF2B5EF4-FFF2-40B4-BE49-F238E27FC236}">
                <a16:creationId xmlns:a16="http://schemas.microsoft.com/office/drawing/2014/main" id="{2225E36B-82A0-4EB4-94C2-74F36B240F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0100" y="3608616"/>
            <a:ext cx="3438917" cy="1016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26331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2">
          <p15:clr>
            <a:srgbClr val="FBAE40"/>
          </p15:clr>
        </p15:guide>
        <p15:guide id="2" orient="horz" pos="456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ledningsrubrik altern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D07D70A8-5921-477A-88E1-B780377639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24384000" cy="13716000"/>
          </a:xfrm>
          <a:solidFill>
            <a:schemeClr val="bg2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E485627-F4E8-4D9C-9842-90E146AD5B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" y="0"/>
            <a:ext cx="24384000" cy="13716000"/>
          </a:xfrm>
          <a:solidFill>
            <a:schemeClr val="tx1">
              <a:alpha val="50000"/>
            </a:schemeClr>
          </a:solidFill>
        </p:spPr>
        <p:txBody>
          <a:bodyPr lIns="1998000" bIns="6426000" anchor="b">
            <a:noAutofit/>
          </a:bodyPr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Titel på presentation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6C60581-E32A-4FE2-A593-F88E9D62810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69212" y="7852229"/>
            <a:ext cx="19332575" cy="266337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2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 sz="4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 eller namn på presentatör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8480F5C0-0A95-497F-83E9-B850618933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69212" y="3606800"/>
            <a:ext cx="3432175" cy="1014413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61546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2">
          <p15:clr>
            <a:srgbClr val="FBAE40"/>
          </p15:clr>
        </p15:guide>
        <p15:guide id="2" orient="horz" pos="456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rubrik (Internetdagarn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095BD9DF-BAD3-4181-9305-EBBE744DD5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4384000" cy="137160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BABA2DB-A958-4E56-9A55-1C5A9539F0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" y="0"/>
            <a:ext cx="24383999" cy="13716000"/>
          </a:xfrm>
          <a:solidFill>
            <a:schemeClr val="tx1">
              <a:alpha val="56000"/>
            </a:schemeClr>
          </a:solidFill>
        </p:spPr>
        <p:txBody>
          <a:bodyPr bIns="612000" anchor="ctr">
            <a:normAutofit/>
          </a:bodyPr>
          <a:lstStyle>
            <a:lvl1pPr algn="ctr">
              <a:defRPr sz="1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7994BA35-D8EF-49A1-83BB-E26A0AEE8D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38300" y="3707984"/>
            <a:ext cx="5186107" cy="1083324"/>
          </a:xfrm>
          <a:custGeom>
            <a:avLst/>
            <a:gdLst>
              <a:gd name="connsiteX0" fmla="*/ 5155375 w 5186107"/>
              <a:gd name="connsiteY0" fmla="*/ 0 h 1083324"/>
              <a:gd name="connsiteX1" fmla="*/ 5186107 w 5186107"/>
              <a:gd name="connsiteY1" fmla="*/ 174292 h 1083324"/>
              <a:gd name="connsiteX2" fmla="*/ 30732 w 5186107"/>
              <a:gd name="connsiteY2" fmla="*/ 1083324 h 1083324"/>
              <a:gd name="connsiteX3" fmla="*/ 0 w 5186107"/>
              <a:gd name="connsiteY3" fmla="*/ 909032 h 108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6107" h="1083324">
                <a:moveTo>
                  <a:pt x="5155375" y="0"/>
                </a:moveTo>
                <a:lnTo>
                  <a:pt x="5186107" y="174292"/>
                </a:lnTo>
                <a:lnTo>
                  <a:pt x="30732" y="1083324"/>
                </a:lnTo>
                <a:lnTo>
                  <a:pt x="0" y="909032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2AD00C3D-95B7-474B-89E9-B21AEC26F5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38300" y="8105814"/>
            <a:ext cx="5186107" cy="1083324"/>
          </a:xfrm>
          <a:custGeom>
            <a:avLst/>
            <a:gdLst>
              <a:gd name="connsiteX0" fmla="*/ 5155375 w 5186107"/>
              <a:gd name="connsiteY0" fmla="*/ 0 h 1083324"/>
              <a:gd name="connsiteX1" fmla="*/ 5186107 w 5186107"/>
              <a:gd name="connsiteY1" fmla="*/ 174292 h 1083324"/>
              <a:gd name="connsiteX2" fmla="*/ 30732 w 5186107"/>
              <a:gd name="connsiteY2" fmla="*/ 1083324 h 1083324"/>
              <a:gd name="connsiteX3" fmla="*/ 0 w 5186107"/>
              <a:gd name="connsiteY3" fmla="*/ 909032 h 108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6107" h="1083324">
                <a:moveTo>
                  <a:pt x="5155375" y="0"/>
                </a:moveTo>
                <a:lnTo>
                  <a:pt x="5186107" y="174292"/>
                </a:lnTo>
                <a:lnTo>
                  <a:pt x="30732" y="1083324"/>
                </a:lnTo>
                <a:lnTo>
                  <a:pt x="0" y="909032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904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447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utan pix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ABA2DB-A958-4E56-9A55-1C5A9539F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3426" y="659958"/>
            <a:ext cx="20377150" cy="233013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BDD91D-A9BA-482B-B402-F73CFD06E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9216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D07D70A8-5921-477A-88E1-B780377639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24384000" cy="13716000"/>
          </a:xfrm>
          <a:solidFill>
            <a:schemeClr val="bg2"/>
          </a:solidFill>
        </p:spPr>
        <p:txBody>
          <a:bodyPr/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E485627-F4E8-4D9C-9842-90E146AD5B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" y="0"/>
            <a:ext cx="24384000" cy="13716000"/>
          </a:xfrm>
          <a:solidFill>
            <a:schemeClr val="tx1">
              <a:alpha val="50000"/>
            </a:schemeClr>
          </a:solidFill>
        </p:spPr>
        <p:txBody>
          <a:bodyPr lIns="1998000" bIns="6426000" anchor="b">
            <a:noAutofit/>
          </a:bodyPr>
          <a:lstStyle>
            <a:lvl1pPr algn="l">
              <a:defRPr sz="1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Titel på presentation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6C60581-E32A-4FE2-A593-F88E9D6281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3425" y="7852229"/>
            <a:ext cx="19332575" cy="2663371"/>
          </a:xfrm>
        </p:spPr>
        <p:txBody>
          <a:bodyPr>
            <a:normAutofit/>
          </a:bodyPr>
          <a:lstStyle>
            <a:lvl1pPr marL="0" indent="0" algn="l">
              <a:spcBef>
                <a:spcPts val="20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8480F5C0-0A95-497F-83E9-B850618933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69212" y="3606800"/>
            <a:ext cx="3432175" cy="1014413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9294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2">
          <p15:clr>
            <a:srgbClr val="FBAE40"/>
          </p15:clr>
        </p15:guide>
        <p15:guide id="2" orient="horz" pos="456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med pixe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ABA2DB-A958-4E56-9A55-1C5A9539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BDD91D-A9BA-482B-B402-F73CFD06E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E1DA5F9-A8BF-4E3D-BF18-925462488E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2229"/>
            <a:ext cx="1363807" cy="5455228"/>
          </a:xfrm>
          <a:custGeom>
            <a:avLst/>
            <a:gdLst>
              <a:gd name="connsiteX0" fmla="*/ 0 w 1363807"/>
              <a:gd name="connsiteY0" fmla="*/ 0 h 5455228"/>
              <a:gd name="connsiteX1" fmla="*/ 1363807 w 1363807"/>
              <a:gd name="connsiteY1" fmla="*/ 5089797 h 5455228"/>
              <a:gd name="connsiteX2" fmla="*/ 0 w 1363807"/>
              <a:gd name="connsiteY2" fmla="*/ 5455228 h 5455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3807" h="5455228">
                <a:moveTo>
                  <a:pt x="0" y="0"/>
                </a:moveTo>
                <a:lnTo>
                  <a:pt x="1363807" y="5089797"/>
                </a:lnTo>
                <a:lnTo>
                  <a:pt x="0" y="5455228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78410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med pixe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ABA2DB-A958-4E56-9A55-1C5A9539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BDD91D-A9BA-482B-B402-F73CFD06E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56A1BF-CB68-D74C-BD37-626D029A33C0}"/>
              </a:ext>
            </a:extLst>
          </p:cNvPr>
          <p:cNvSpPr/>
          <p:nvPr userDrawn="1"/>
        </p:nvSpPr>
        <p:spPr>
          <a:xfrm rot="14433520">
            <a:off x="19424369" y="3904572"/>
            <a:ext cx="9970061" cy="5585186"/>
          </a:xfrm>
          <a:custGeom>
            <a:avLst/>
            <a:gdLst>
              <a:gd name="connsiteX0" fmla="*/ 0 w 5461000"/>
              <a:gd name="connsiteY0" fmla="*/ 0 h 5461000"/>
              <a:gd name="connsiteX1" fmla="*/ 5461000 w 5461000"/>
              <a:gd name="connsiteY1" fmla="*/ 0 h 5461000"/>
              <a:gd name="connsiteX2" fmla="*/ 5461000 w 5461000"/>
              <a:gd name="connsiteY2" fmla="*/ 5461000 h 5461000"/>
              <a:gd name="connsiteX3" fmla="*/ 0 w 5461000"/>
              <a:gd name="connsiteY3" fmla="*/ 5461000 h 5461000"/>
              <a:gd name="connsiteX4" fmla="*/ 0 w 5461000"/>
              <a:gd name="connsiteY4" fmla="*/ 0 h 5461000"/>
              <a:gd name="connsiteX0" fmla="*/ 0 w 5461000"/>
              <a:gd name="connsiteY0" fmla="*/ 0 h 5461000"/>
              <a:gd name="connsiteX1" fmla="*/ 5461000 w 5461000"/>
              <a:gd name="connsiteY1" fmla="*/ 0 h 5461000"/>
              <a:gd name="connsiteX2" fmla="*/ 5461000 w 5461000"/>
              <a:gd name="connsiteY2" fmla="*/ 5461000 h 5461000"/>
              <a:gd name="connsiteX3" fmla="*/ 1661984 w 5461000"/>
              <a:gd name="connsiteY3" fmla="*/ 3394902 h 5461000"/>
              <a:gd name="connsiteX4" fmla="*/ 0 w 5461000"/>
              <a:gd name="connsiteY4" fmla="*/ 0 h 5461000"/>
              <a:gd name="connsiteX0" fmla="*/ 0 w 10042121"/>
              <a:gd name="connsiteY0" fmla="*/ 0 h 5509191"/>
              <a:gd name="connsiteX1" fmla="*/ 10042121 w 10042121"/>
              <a:gd name="connsiteY1" fmla="*/ 48191 h 5509191"/>
              <a:gd name="connsiteX2" fmla="*/ 10042121 w 10042121"/>
              <a:gd name="connsiteY2" fmla="*/ 5509191 h 5509191"/>
              <a:gd name="connsiteX3" fmla="*/ 6243105 w 10042121"/>
              <a:gd name="connsiteY3" fmla="*/ 3443093 h 5509191"/>
              <a:gd name="connsiteX4" fmla="*/ 0 w 10042121"/>
              <a:gd name="connsiteY4" fmla="*/ 0 h 5509191"/>
              <a:gd name="connsiteX0" fmla="*/ 0 w 10042121"/>
              <a:gd name="connsiteY0" fmla="*/ 0 h 5509191"/>
              <a:gd name="connsiteX1" fmla="*/ 10042121 w 10042121"/>
              <a:gd name="connsiteY1" fmla="*/ 48191 h 5509191"/>
              <a:gd name="connsiteX2" fmla="*/ 10042121 w 10042121"/>
              <a:gd name="connsiteY2" fmla="*/ 5509191 h 5509191"/>
              <a:gd name="connsiteX3" fmla="*/ 6198865 w 10042121"/>
              <a:gd name="connsiteY3" fmla="*/ 3418123 h 5509191"/>
              <a:gd name="connsiteX4" fmla="*/ 0 w 10042121"/>
              <a:gd name="connsiteY4" fmla="*/ 0 h 5509191"/>
              <a:gd name="connsiteX0" fmla="*/ 0 w 9942241"/>
              <a:gd name="connsiteY0" fmla="*/ 0 h 5686150"/>
              <a:gd name="connsiteX1" fmla="*/ 9942241 w 9942241"/>
              <a:gd name="connsiteY1" fmla="*/ 225150 h 5686150"/>
              <a:gd name="connsiteX2" fmla="*/ 9942241 w 9942241"/>
              <a:gd name="connsiteY2" fmla="*/ 5686150 h 5686150"/>
              <a:gd name="connsiteX3" fmla="*/ 6098985 w 9942241"/>
              <a:gd name="connsiteY3" fmla="*/ 3595082 h 5686150"/>
              <a:gd name="connsiteX4" fmla="*/ 0 w 9942241"/>
              <a:gd name="connsiteY4" fmla="*/ 0 h 5686150"/>
              <a:gd name="connsiteX0" fmla="*/ 0 w 9942241"/>
              <a:gd name="connsiteY0" fmla="*/ 0 h 5686150"/>
              <a:gd name="connsiteX1" fmla="*/ 9942241 w 9942241"/>
              <a:gd name="connsiteY1" fmla="*/ 225150 h 5686150"/>
              <a:gd name="connsiteX2" fmla="*/ 9942241 w 9942241"/>
              <a:gd name="connsiteY2" fmla="*/ 5686150 h 5686150"/>
              <a:gd name="connsiteX3" fmla="*/ 0 w 9942241"/>
              <a:gd name="connsiteY3" fmla="*/ 0 h 5686150"/>
              <a:gd name="connsiteX0" fmla="*/ 0 w 9970061"/>
              <a:gd name="connsiteY0" fmla="*/ 0 h 5585186"/>
              <a:gd name="connsiteX1" fmla="*/ 9942241 w 9970061"/>
              <a:gd name="connsiteY1" fmla="*/ 225150 h 5585186"/>
              <a:gd name="connsiteX2" fmla="*/ 9970061 w 9970061"/>
              <a:gd name="connsiteY2" fmla="*/ 5585186 h 5585186"/>
              <a:gd name="connsiteX3" fmla="*/ 0 w 9970061"/>
              <a:gd name="connsiteY3" fmla="*/ 0 h 5585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70061" h="5585186">
                <a:moveTo>
                  <a:pt x="0" y="0"/>
                </a:moveTo>
                <a:lnTo>
                  <a:pt x="9942241" y="225150"/>
                </a:lnTo>
                <a:lnTo>
                  <a:pt x="9970061" y="55851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52566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, v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ABA2DB-A958-4E56-9A55-1C5A9539F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3426" y="659958"/>
            <a:ext cx="20377150" cy="23301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BDD91D-A9BA-482B-B402-F73CFD06E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E6FCB348-E8E1-1340-9D4C-36C2E7E9A191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8948400" y="12980415"/>
            <a:ext cx="5022000" cy="4068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94568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a (bebis med mobi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0F9ACDA2-CE01-484C-8EB7-62D4185467E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338587" y="0"/>
            <a:ext cx="14045413" cy="13716000"/>
          </a:xfrm>
          <a:custGeom>
            <a:avLst/>
            <a:gdLst>
              <a:gd name="connsiteX0" fmla="*/ 0 w 14045413"/>
              <a:gd name="connsiteY0" fmla="*/ 0 h 13716000"/>
              <a:gd name="connsiteX1" fmla="*/ 14045413 w 14045413"/>
              <a:gd name="connsiteY1" fmla="*/ 0 h 13716000"/>
              <a:gd name="connsiteX2" fmla="*/ 14045413 w 14045413"/>
              <a:gd name="connsiteY2" fmla="*/ 13716000 h 13716000"/>
              <a:gd name="connsiteX3" fmla="*/ 3675190 w 14045413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45413" h="13716000">
                <a:moveTo>
                  <a:pt x="0" y="0"/>
                </a:moveTo>
                <a:lnTo>
                  <a:pt x="14045413" y="0"/>
                </a:lnTo>
                <a:lnTo>
                  <a:pt x="14045413" y="13716000"/>
                </a:lnTo>
                <a:lnTo>
                  <a:pt x="3675190" y="1371600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003426" y="691358"/>
            <a:ext cx="8059074" cy="35242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2003425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bg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defRPr sz="2800">
                <a:solidFill>
                  <a:schemeClr val="bg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bg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7" name="pasted-image.pdf">
            <a:extLst>
              <a:ext uri="{FF2B5EF4-FFF2-40B4-BE49-F238E27FC236}">
                <a16:creationId xmlns:a16="http://schemas.microsoft.com/office/drawing/2014/main" id="{26305972-0C30-4B44-9742-08AB4D8856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954106" y="12975421"/>
            <a:ext cx="5020483" cy="40781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384735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a (sladda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0F9ACDA2-CE01-484C-8EB7-62D4185467E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338587" y="0"/>
            <a:ext cx="14045413" cy="13716000"/>
          </a:xfrm>
          <a:custGeom>
            <a:avLst/>
            <a:gdLst>
              <a:gd name="connsiteX0" fmla="*/ 0 w 14045413"/>
              <a:gd name="connsiteY0" fmla="*/ 0 h 13716000"/>
              <a:gd name="connsiteX1" fmla="*/ 14045413 w 14045413"/>
              <a:gd name="connsiteY1" fmla="*/ 0 h 13716000"/>
              <a:gd name="connsiteX2" fmla="*/ 14045413 w 14045413"/>
              <a:gd name="connsiteY2" fmla="*/ 13716000 h 13716000"/>
              <a:gd name="connsiteX3" fmla="*/ 3675190 w 14045413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45413" h="13716000">
                <a:moveTo>
                  <a:pt x="0" y="0"/>
                </a:moveTo>
                <a:lnTo>
                  <a:pt x="14045413" y="0"/>
                </a:lnTo>
                <a:lnTo>
                  <a:pt x="14045413" y="13716000"/>
                </a:lnTo>
                <a:lnTo>
                  <a:pt x="3675190" y="1371600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003426" y="691358"/>
            <a:ext cx="8059074" cy="35242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2003425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bg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defRPr sz="2800">
                <a:solidFill>
                  <a:schemeClr val="bg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bg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text 3">
            <a:extLst>
              <a:ext uri="{FF2B5EF4-FFF2-40B4-BE49-F238E27FC236}">
                <a16:creationId xmlns:a16="http://schemas.microsoft.com/office/drawing/2014/main" id="{C817A5B9-320F-6B47-BAFC-3D86A0F60D5C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8948400" y="12980415"/>
            <a:ext cx="5022000" cy="4068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33763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a med pixlar (hjärt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bild 22">
            <a:extLst>
              <a:ext uri="{FF2B5EF4-FFF2-40B4-BE49-F238E27FC236}">
                <a16:creationId xmlns:a16="http://schemas.microsoft.com/office/drawing/2014/main" id="{8412F824-59D0-4881-9A25-9F3B7568006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4279643" cy="13716000"/>
          </a:xfrm>
          <a:custGeom>
            <a:avLst/>
            <a:gdLst>
              <a:gd name="connsiteX0" fmla="*/ 12507933 w 14279643"/>
              <a:gd name="connsiteY0" fmla="*/ 11440763 h 13716000"/>
              <a:gd name="connsiteX1" fmla="*/ 12190433 w 14279643"/>
              <a:gd name="connsiteY1" fmla="*/ 11990689 h 13716000"/>
              <a:gd name="connsiteX2" fmla="*/ 12740358 w 14279643"/>
              <a:gd name="connsiteY2" fmla="*/ 12308190 h 13716000"/>
              <a:gd name="connsiteX3" fmla="*/ 13057859 w 14279643"/>
              <a:gd name="connsiteY3" fmla="*/ 11758264 h 13716000"/>
              <a:gd name="connsiteX4" fmla="*/ 9942532 w 14279643"/>
              <a:gd name="connsiteY4" fmla="*/ 983322 h 13716000"/>
              <a:gd name="connsiteX5" fmla="*/ 9329169 w 14279643"/>
              <a:gd name="connsiteY5" fmla="*/ 1147672 h 13716000"/>
              <a:gd name="connsiteX6" fmla="*/ 9493520 w 14279643"/>
              <a:gd name="connsiteY6" fmla="*/ 1761036 h 13716000"/>
              <a:gd name="connsiteX7" fmla="*/ 10106883 w 14279643"/>
              <a:gd name="connsiteY7" fmla="*/ 1596686 h 13716000"/>
              <a:gd name="connsiteX8" fmla="*/ 0 w 14279643"/>
              <a:gd name="connsiteY8" fmla="*/ 0 h 13716000"/>
              <a:gd name="connsiteX9" fmla="*/ 10336455 w 14279643"/>
              <a:gd name="connsiteY9" fmla="*/ 0 h 13716000"/>
              <a:gd name="connsiteX10" fmla="*/ 10720246 w 14279643"/>
              <a:gd name="connsiteY10" fmla="*/ 1432335 h 13716000"/>
              <a:gd name="connsiteX11" fmla="*/ 11321343 w 14279643"/>
              <a:gd name="connsiteY11" fmla="*/ 1271272 h 13716000"/>
              <a:gd name="connsiteX12" fmla="*/ 11485693 w 14279643"/>
              <a:gd name="connsiteY12" fmla="*/ 1884634 h 13716000"/>
              <a:gd name="connsiteX13" fmla="*/ 10884595 w 14279643"/>
              <a:gd name="connsiteY13" fmla="*/ 2045697 h 13716000"/>
              <a:gd name="connsiteX14" fmla="*/ 11377647 w 14279643"/>
              <a:gd name="connsiteY14" fmla="*/ 3885787 h 13716000"/>
              <a:gd name="connsiteX15" fmla="*/ 11978743 w 14279643"/>
              <a:gd name="connsiteY15" fmla="*/ 3724723 h 13716000"/>
              <a:gd name="connsiteX16" fmla="*/ 12143093 w 14279643"/>
              <a:gd name="connsiteY16" fmla="*/ 4338085 h 13716000"/>
              <a:gd name="connsiteX17" fmla="*/ 11541996 w 14279643"/>
              <a:gd name="connsiteY17" fmla="*/ 4499148 h 13716000"/>
              <a:gd name="connsiteX18" fmla="*/ 13349848 w 14279643"/>
              <a:gd name="connsiteY18" fmla="*/ 11246141 h 13716000"/>
              <a:gd name="connsiteX19" fmla="*/ 13950943 w 14279643"/>
              <a:gd name="connsiteY19" fmla="*/ 11085078 h 13716000"/>
              <a:gd name="connsiteX20" fmla="*/ 14279643 w 14279643"/>
              <a:gd name="connsiteY20" fmla="*/ 12311804 h 13716000"/>
              <a:gd name="connsiteX21" fmla="*/ 13678547 w 14279643"/>
              <a:gd name="connsiteY21" fmla="*/ 12472866 h 13716000"/>
              <a:gd name="connsiteX22" fmla="*/ 14011644 w 14279643"/>
              <a:gd name="connsiteY22" fmla="*/ 13716000 h 13716000"/>
              <a:gd name="connsiteX23" fmla="*/ 0 w 14279643"/>
              <a:gd name="connsiteY2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279643" h="13716000">
                <a:moveTo>
                  <a:pt x="12507933" y="11440763"/>
                </a:moveTo>
                <a:lnTo>
                  <a:pt x="12190433" y="11990689"/>
                </a:lnTo>
                <a:lnTo>
                  <a:pt x="12740358" y="12308190"/>
                </a:lnTo>
                <a:lnTo>
                  <a:pt x="13057859" y="11758264"/>
                </a:lnTo>
                <a:close/>
                <a:moveTo>
                  <a:pt x="9942532" y="983322"/>
                </a:moveTo>
                <a:lnTo>
                  <a:pt x="9329169" y="1147672"/>
                </a:lnTo>
                <a:lnTo>
                  <a:pt x="9493520" y="1761036"/>
                </a:lnTo>
                <a:lnTo>
                  <a:pt x="10106883" y="1596686"/>
                </a:lnTo>
                <a:close/>
                <a:moveTo>
                  <a:pt x="0" y="0"/>
                </a:moveTo>
                <a:lnTo>
                  <a:pt x="10336455" y="0"/>
                </a:lnTo>
                <a:lnTo>
                  <a:pt x="10720246" y="1432335"/>
                </a:lnTo>
                <a:lnTo>
                  <a:pt x="11321343" y="1271272"/>
                </a:lnTo>
                <a:lnTo>
                  <a:pt x="11485693" y="1884634"/>
                </a:lnTo>
                <a:lnTo>
                  <a:pt x="10884595" y="2045697"/>
                </a:lnTo>
                <a:lnTo>
                  <a:pt x="11377647" y="3885787"/>
                </a:lnTo>
                <a:lnTo>
                  <a:pt x="11978743" y="3724723"/>
                </a:lnTo>
                <a:lnTo>
                  <a:pt x="12143093" y="4338085"/>
                </a:lnTo>
                <a:lnTo>
                  <a:pt x="11541996" y="4499148"/>
                </a:lnTo>
                <a:lnTo>
                  <a:pt x="13349848" y="11246141"/>
                </a:lnTo>
                <a:lnTo>
                  <a:pt x="13950943" y="11085078"/>
                </a:lnTo>
                <a:lnTo>
                  <a:pt x="14279643" y="12311804"/>
                </a:lnTo>
                <a:lnTo>
                  <a:pt x="13678547" y="12472866"/>
                </a:lnTo>
                <a:lnTo>
                  <a:pt x="14011644" y="13716000"/>
                </a:lnTo>
                <a:lnTo>
                  <a:pt x="0" y="13716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4223570" y="691358"/>
            <a:ext cx="8059074" cy="35242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14223570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bg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defRPr sz="2800">
                <a:solidFill>
                  <a:schemeClr val="bg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bg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9" name="Platshållare för text 3">
            <a:extLst>
              <a:ext uri="{FF2B5EF4-FFF2-40B4-BE49-F238E27FC236}">
                <a16:creationId xmlns:a16="http://schemas.microsoft.com/office/drawing/2014/main" id="{24ED1300-F3B7-477D-B38C-E2E1C9A59C6F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8948400" y="12980415"/>
            <a:ext cx="5022000" cy="4068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9EAB293B-A850-4900-BEBA-2476BEF054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900834" y="11859504"/>
            <a:ext cx="777714" cy="777713"/>
          </a:xfrm>
          <a:custGeom>
            <a:avLst/>
            <a:gdLst>
              <a:gd name="connsiteX0" fmla="*/ 613363 w 777714"/>
              <a:gd name="connsiteY0" fmla="*/ 0 h 777713"/>
              <a:gd name="connsiteX1" fmla="*/ 777714 w 777714"/>
              <a:gd name="connsiteY1" fmla="*/ 613363 h 777713"/>
              <a:gd name="connsiteX2" fmla="*/ 164351 w 777714"/>
              <a:gd name="connsiteY2" fmla="*/ 777713 h 777713"/>
              <a:gd name="connsiteX3" fmla="*/ 0 w 777714"/>
              <a:gd name="connsiteY3" fmla="*/ 164350 h 77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4" h="777713">
                <a:moveTo>
                  <a:pt x="613363" y="0"/>
                </a:moveTo>
                <a:lnTo>
                  <a:pt x="777714" y="613363"/>
                </a:lnTo>
                <a:lnTo>
                  <a:pt x="164351" y="777713"/>
                </a:lnTo>
                <a:lnTo>
                  <a:pt x="0" y="164350"/>
                </a:lnTo>
                <a:close/>
              </a:path>
            </a:pathLst>
          </a:custGeom>
          <a:solidFill>
            <a:srgbClr val="55C7B4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6" name="Platshållare för text 25">
            <a:extLst>
              <a:ext uri="{FF2B5EF4-FFF2-40B4-BE49-F238E27FC236}">
                <a16:creationId xmlns:a16="http://schemas.microsoft.com/office/drawing/2014/main" id="{67B894F7-8874-4DF1-BCD8-889EA00B58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125826" y="12303831"/>
            <a:ext cx="777714" cy="777713"/>
          </a:xfrm>
          <a:custGeom>
            <a:avLst/>
            <a:gdLst>
              <a:gd name="connsiteX0" fmla="*/ 613363 w 777714"/>
              <a:gd name="connsiteY0" fmla="*/ 0 h 777713"/>
              <a:gd name="connsiteX1" fmla="*/ 777714 w 777714"/>
              <a:gd name="connsiteY1" fmla="*/ 613363 h 777713"/>
              <a:gd name="connsiteX2" fmla="*/ 164351 w 777714"/>
              <a:gd name="connsiteY2" fmla="*/ 777713 h 777713"/>
              <a:gd name="connsiteX3" fmla="*/ 0 w 777714"/>
              <a:gd name="connsiteY3" fmla="*/ 164350 h 77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4" h="777713">
                <a:moveTo>
                  <a:pt x="613363" y="0"/>
                </a:moveTo>
                <a:lnTo>
                  <a:pt x="777714" y="613363"/>
                </a:lnTo>
                <a:lnTo>
                  <a:pt x="164351" y="777713"/>
                </a:lnTo>
                <a:lnTo>
                  <a:pt x="0" y="16435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7" name="Platshållare för text 26">
            <a:extLst>
              <a:ext uri="{FF2B5EF4-FFF2-40B4-BE49-F238E27FC236}">
                <a16:creationId xmlns:a16="http://schemas.microsoft.com/office/drawing/2014/main" id="{26348F5E-A3EF-42B5-85FD-38992D40E62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06882" y="1432332"/>
            <a:ext cx="777714" cy="777715"/>
          </a:xfrm>
          <a:custGeom>
            <a:avLst/>
            <a:gdLst>
              <a:gd name="connsiteX0" fmla="*/ 613363 w 777714"/>
              <a:gd name="connsiteY0" fmla="*/ 0 h 777715"/>
              <a:gd name="connsiteX1" fmla="*/ 777714 w 777714"/>
              <a:gd name="connsiteY1" fmla="*/ 613364 h 777715"/>
              <a:gd name="connsiteX2" fmla="*/ 164351 w 777714"/>
              <a:gd name="connsiteY2" fmla="*/ 777715 h 777715"/>
              <a:gd name="connsiteX3" fmla="*/ 0 w 777714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4" h="777715">
                <a:moveTo>
                  <a:pt x="613363" y="0"/>
                </a:moveTo>
                <a:lnTo>
                  <a:pt x="777714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58252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a (Sökkriti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tshållare för bild 32">
            <a:extLst>
              <a:ext uri="{FF2B5EF4-FFF2-40B4-BE49-F238E27FC236}">
                <a16:creationId xmlns:a16="http://schemas.microsoft.com/office/drawing/2014/main" id="{0A84CF75-843F-4C5C-82DF-3BC4ED3CB42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4009882" cy="13716000"/>
          </a:xfrm>
          <a:custGeom>
            <a:avLst/>
            <a:gdLst>
              <a:gd name="connsiteX0" fmla="*/ 0 w 14009882"/>
              <a:gd name="connsiteY0" fmla="*/ 0 h 13716000"/>
              <a:gd name="connsiteX1" fmla="*/ 10334691 w 14009882"/>
              <a:gd name="connsiteY1" fmla="*/ 0 h 13716000"/>
              <a:gd name="connsiteX2" fmla="*/ 14009882 w 14009882"/>
              <a:gd name="connsiteY2" fmla="*/ 13716000 h 13716000"/>
              <a:gd name="connsiteX3" fmla="*/ 0 w 14009882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9882" h="13716000">
                <a:moveTo>
                  <a:pt x="0" y="0"/>
                </a:moveTo>
                <a:lnTo>
                  <a:pt x="10334691" y="0"/>
                </a:lnTo>
                <a:lnTo>
                  <a:pt x="14009882" y="13716000"/>
                </a:lnTo>
                <a:lnTo>
                  <a:pt x="0" y="1371600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4223570" y="691358"/>
            <a:ext cx="8059074" cy="35242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14223570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bg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defRPr sz="2800">
                <a:solidFill>
                  <a:schemeClr val="bg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bg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12601F70-9637-7D4E-AF53-E109C2DD54E0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8948400" y="12980415"/>
            <a:ext cx="5022000" cy="4068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55743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a med pixlar (Internetdagarn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tshållare för bild 39">
            <a:extLst>
              <a:ext uri="{FF2B5EF4-FFF2-40B4-BE49-F238E27FC236}">
                <a16:creationId xmlns:a16="http://schemas.microsoft.com/office/drawing/2014/main" id="{F7F5491B-3AAF-4BFA-B521-3FBB82EE1E0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15312" y="0"/>
            <a:ext cx="14268689" cy="13716000"/>
          </a:xfrm>
          <a:custGeom>
            <a:avLst/>
            <a:gdLst>
              <a:gd name="connsiteX0" fmla="*/ 1673440 w 14268689"/>
              <a:gd name="connsiteY0" fmla="*/ 515599 h 13716000"/>
              <a:gd name="connsiteX1" fmla="*/ 1060076 w 14268689"/>
              <a:gd name="connsiteY1" fmla="*/ 679949 h 13716000"/>
              <a:gd name="connsiteX2" fmla="*/ 1224427 w 14268689"/>
              <a:gd name="connsiteY2" fmla="*/ 1293313 h 13716000"/>
              <a:gd name="connsiteX3" fmla="*/ 1837791 w 14268689"/>
              <a:gd name="connsiteY3" fmla="*/ 1128962 h 13716000"/>
              <a:gd name="connsiteX4" fmla="*/ 220486 w 14268689"/>
              <a:gd name="connsiteY4" fmla="*/ 0 h 13716000"/>
              <a:gd name="connsiteX5" fmla="*/ 14268689 w 14268689"/>
              <a:gd name="connsiteY5" fmla="*/ 0 h 13716000"/>
              <a:gd name="connsiteX6" fmla="*/ 14268689 w 14268689"/>
              <a:gd name="connsiteY6" fmla="*/ 13716000 h 13716000"/>
              <a:gd name="connsiteX7" fmla="*/ 3895678 w 14268689"/>
              <a:gd name="connsiteY7" fmla="*/ 13716000 h 13716000"/>
              <a:gd name="connsiteX8" fmla="*/ 3569368 w 14268689"/>
              <a:gd name="connsiteY8" fmla="*/ 12498193 h 13716000"/>
              <a:gd name="connsiteX9" fmla="*/ 2957275 w 14268689"/>
              <a:gd name="connsiteY9" fmla="*/ 12662202 h 13716000"/>
              <a:gd name="connsiteX10" fmla="*/ 2797240 w 14268689"/>
              <a:gd name="connsiteY10" fmla="*/ 12064943 h 13716000"/>
              <a:gd name="connsiteX11" fmla="*/ 3409332 w 14268689"/>
              <a:gd name="connsiteY11" fmla="*/ 11900933 h 13716000"/>
              <a:gd name="connsiteX12" fmla="*/ 2094531 w 14268689"/>
              <a:gd name="connsiteY12" fmla="*/ 6994030 h 13716000"/>
              <a:gd name="connsiteX13" fmla="*/ 1482438 w 14268689"/>
              <a:gd name="connsiteY13" fmla="*/ 7158039 h 13716000"/>
              <a:gd name="connsiteX14" fmla="*/ 1150451 w 14268689"/>
              <a:gd name="connsiteY14" fmla="*/ 5919048 h 13716000"/>
              <a:gd name="connsiteX15" fmla="*/ 1762545 w 14268689"/>
              <a:gd name="connsiteY15" fmla="*/ 5755038 h 13716000"/>
              <a:gd name="connsiteX16" fmla="*/ 776444 w 14268689"/>
              <a:gd name="connsiteY16" fmla="*/ 2074859 h 13716000"/>
              <a:gd name="connsiteX17" fmla="*/ 164351 w 14268689"/>
              <a:gd name="connsiteY17" fmla="*/ 2238869 h 13716000"/>
              <a:gd name="connsiteX18" fmla="*/ 0 w 14268689"/>
              <a:gd name="connsiteY18" fmla="*/ 1625508 h 13716000"/>
              <a:gd name="connsiteX19" fmla="*/ 612095 w 14268689"/>
              <a:gd name="connsiteY19" fmla="*/ 1461498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268689" h="13716000">
                <a:moveTo>
                  <a:pt x="1673440" y="515599"/>
                </a:moveTo>
                <a:lnTo>
                  <a:pt x="1060076" y="679949"/>
                </a:lnTo>
                <a:lnTo>
                  <a:pt x="1224427" y="1293313"/>
                </a:lnTo>
                <a:lnTo>
                  <a:pt x="1837791" y="1128962"/>
                </a:lnTo>
                <a:close/>
                <a:moveTo>
                  <a:pt x="220486" y="0"/>
                </a:moveTo>
                <a:lnTo>
                  <a:pt x="14268689" y="0"/>
                </a:lnTo>
                <a:lnTo>
                  <a:pt x="14268689" y="13716000"/>
                </a:lnTo>
                <a:lnTo>
                  <a:pt x="3895678" y="13716000"/>
                </a:lnTo>
                <a:lnTo>
                  <a:pt x="3569368" y="12498193"/>
                </a:lnTo>
                <a:lnTo>
                  <a:pt x="2957275" y="12662202"/>
                </a:lnTo>
                <a:lnTo>
                  <a:pt x="2797240" y="12064943"/>
                </a:lnTo>
                <a:lnTo>
                  <a:pt x="3409332" y="11900933"/>
                </a:lnTo>
                <a:lnTo>
                  <a:pt x="2094531" y="6994030"/>
                </a:lnTo>
                <a:lnTo>
                  <a:pt x="1482438" y="7158039"/>
                </a:lnTo>
                <a:lnTo>
                  <a:pt x="1150451" y="5919048"/>
                </a:lnTo>
                <a:lnTo>
                  <a:pt x="1762545" y="5755038"/>
                </a:lnTo>
                <a:lnTo>
                  <a:pt x="776444" y="2074859"/>
                </a:lnTo>
                <a:lnTo>
                  <a:pt x="164351" y="2238869"/>
                </a:lnTo>
                <a:lnTo>
                  <a:pt x="0" y="1625508"/>
                </a:lnTo>
                <a:lnTo>
                  <a:pt x="612095" y="1461498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003426" y="691358"/>
            <a:ext cx="8059074" cy="35242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2003425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tx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8" name="Platshållare för text 37">
            <a:extLst>
              <a:ext uri="{FF2B5EF4-FFF2-40B4-BE49-F238E27FC236}">
                <a16:creationId xmlns:a16="http://schemas.microsoft.com/office/drawing/2014/main" id="{9532A1FD-9C69-4EF8-8DBD-CF5313AEFF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145121" y="12088740"/>
            <a:ext cx="867427" cy="867427"/>
          </a:xfrm>
          <a:custGeom>
            <a:avLst/>
            <a:gdLst>
              <a:gd name="connsiteX0" fmla="*/ 317500 w 867427"/>
              <a:gd name="connsiteY0" fmla="*/ 0 h 867427"/>
              <a:gd name="connsiteX1" fmla="*/ 867427 w 867427"/>
              <a:gd name="connsiteY1" fmla="*/ 317500 h 867427"/>
              <a:gd name="connsiteX2" fmla="*/ 549927 w 867427"/>
              <a:gd name="connsiteY2" fmla="*/ 867427 h 867427"/>
              <a:gd name="connsiteX3" fmla="*/ 0 w 867427"/>
              <a:gd name="connsiteY3" fmla="*/ 549927 h 86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7427" h="867427">
                <a:moveTo>
                  <a:pt x="317500" y="0"/>
                </a:moveTo>
                <a:lnTo>
                  <a:pt x="867427" y="317500"/>
                </a:lnTo>
                <a:lnTo>
                  <a:pt x="549927" y="867427"/>
                </a:lnTo>
                <a:lnTo>
                  <a:pt x="0" y="549927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27D1986A-411C-4413-BF51-5BBBC696A7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726377" y="1293312"/>
            <a:ext cx="777715" cy="777715"/>
          </a:xfrm>
          <a:custGeom>
            <a:avLst/>
            <a:gdLst>
              <a:gd name="connsiteX0" fmla="*/ 613364 w 777715"/>
              <a:gd name="connsiteY0" fmla="*/ 0 h 777715"/>
              <a:gd name="connsiteX1" fmla="*/ 777715 w 777715"/>
              <a:gd name="connsiteY1" fmla="*/ 613364 h 777715"/>
              <a:gd name="connsiteX2" fmla="*/ 164351 w 777715"/>
              <a:gd name="connsiteY2" fmla="*/ 777715 h 777715"/>
              <a:gd name="connsiteX3" fmla="*/ 0 w 777715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5" h="777715">
                <a:moveTo>
                  <a:pt x="613364" y="0"/>
                </a:moveTo>
                <a:lnTo>
                  <a:pt x="777715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42" name="Platshållare för text 41">
            <a:extLst>
              <a:ext uri="{FF2B5EF4-FFF2-40B4-BE49-F238E27FC236}">
                <a16:creationId xmlns:a16="http://schemas.microsoft.com/office/drawing/2014/main" id="{5689245D-A225-47B8-84B9-9449837291C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20328" y="11720480"/>
            <a:ext cx="777715" cy="777715"/>
          </a:xfrm>
          <a:custGeom>
            <a:avLst/>
            <a:gdLst>
              <a:gd name="connsiteX0" fmla="*/ 613364 w 777715"/>
              <a:gd name="connsiteY0" fmla="*/ 0 h 777715"/>
              <a:gd name="connsiteX1" fmla="*/ 777715 w 777715"/>
              <a:gd name="connsiteY1" fmla="*/ 613364 h 777715"/>
              <a:gd name="connsiteX2" fmla="*/ 164351 w 777715"/>
              <a:gd name="connsiteY2" fmla="*/ 777715 h 777715"/>
              <a:gd name="connsiteX3" fmla="*/ 0 w 777715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5" h="777715">
                <a:moveTo>
                  <a:pt x="613364" y="0"/>
                </a:moveTo>
                <a:lnTo>
                  <a:pt x="777715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9" name="Platshållare för text 3">
            <a:extLst>
              <a:ext uri="{FF2B5EF4-FFF2-40B4-BE49-F238E27FC236}">
                <a16:creationId xmlns:a16="http://schemas.microsoft.com/office/drawing/2014/main" id="{2C4669D9-D259-BC4E-B4DD-3B70C0CD6005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8948400" y="12980415"/>
            <a:ext cx="5022000" cy="4068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3404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a (Emoji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tshållare för bild 32">
            <a:extLst>
              <a:ext uri="{FF2B5EF4-FFF2-40B4-BE49-F238E27FC236}">
                <a16:creationId xmlns:a16="http://schemas.microsoft.com/office/drawing/2014/main" id="{0A84CF75-843F-4C5C-82DF-3BC4ED3CB42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4009882" cy="13716000"/>
          </a:xfrm>
          <a:custGeom>
            <a:avLst/>
            <a:gdLst>
              <a:gd name="connsiteX0" fmla="*/ 0 w 14009882"/>
              <a:gd name="connsiteY0" fmla="*/ 0 h 13716000"/>
              <a:gd name="connsiteX1" fmla="*/ 10334691 w 14009882"/>
              <a:gd name="connsiteY1" fmla="*/ 0 h 13716000"/>
              <a:gd name="connsiteX2" fmla="*/ 14009882 w 14009882"/>
              <a:gd name="connsiteY2" fmla="*/ 13716000 h 13716000"/>
              <a:gd name="connsiteX3" fmla="*/ 0 w 14009882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9882" h="13716000">
                <a:moveTo>
                  <a:pt x="0" y="0"/>
                </a:moveTo>
                <a:lnTo>
                  <a:pt x="10334691" y="0"/>
                </a:lnTo>
                <a:lnTo>
                  <a:pt x="14009882" y="13716000"/>
                </a:lnTo>
                <a:lnTo>
                  <a:pt x="0" y="1371600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4223570" y="691358"/>
            <a:ext cx="8059074" cy="35242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14223570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tx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025372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a (Mobil och ha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tshållare för bild 32">
            <a:extLst>
              <a:ext uri="{FF2B5EF4-FFF2-40B4-BE49-F238E27FC236}">
                <a16:creationId xmlns:a16="http://schemas.microsoft.com/office/drawing/2014/main" id="{0A84CF75-843F-4C5C-82DF-3BC4ED3CB42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4009882" cy="13716000"/>
          </a:xfrm>
          <a:custGeom>
            <a:avLst/>
            <a:gdLst>
              <a:gd name="connsiteX0" fmla="*/ 0 w 14009882"/>
              <a:gd name="connsiteY0" fmla="*/ 0 h 13716000"/>
              <a:gd name="connsiteX1" fmla="*/ 10334691 w 14009882"/>
              <a:gd name="connsiteY1" fmla="*/ 0 h 13716000"/>
              <a:gd name="connsiteX2" fmla="*/ 14009882 w 14009882"/>
              <a:gd name="connsiteY2" fmla="*/ 13716000 h 13716000"/>
              <a:gd name="connsiteX3" fmla="*/ 0 w 14009882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9882" h="13716000">
                <a:moveTo>
                  <a:pt x="0" y="0"/>
                </a:moveTo>
                <a:lnTo>
                  <a:pt x="10334691" y="0"/>
                </a:lnTo>
                <a:lnTo>
                  <a:pt x="14009882" y="13716000"/>
                </a:lnTo>
                <a:lnTo>
                  <a:pt x="0" y="1371600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4223570" y="691358"/>
            <a:ext cx="8059074" cy="35242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14223570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tx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15698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095BD9DF-BAD3-4181-9305-EBBE744DD5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24384000" cy="1371600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BABA2DB-A958-4E56-9A55-1C5A9539F0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24383999" cy="13716000"/>
          </a:xfrm>
          <a:solidFill>
            <a:schemeClr val="tx1">
              <a:alpha val="50000"/>
            </a:schemeClr>
          </a:solidFill>
        </p:spPr>
        <p:txBody>
          <a:bodyPr bIns="612000" anchor="ctr">
            <a:normAutofit/>
          </a:bodyPr>
          <a:lstStyle>
            <a:lvl1pPr algn="ctr">
              <a:defRPr sz="1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7994BA35-D8EF-49A1-83BB-E26A0AEE8D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38300" y="3707984"/>
            <a:ext cx="5186107" cy="1083324"/>
          </a:xfrm>
          <a:custGeom>
            <a:avLst/>
            <a:gdLst>
              <a:gd name="connsiteX0" fmla="*/ 5155375 w 5186107"/>
              <a:gd name="connsiteY0" fmla="*/ 0 h 1083324"/>
              <a:gd name="connsiteX1" fmla="*/ 5186107 w 5186107"/>
              <a:gd name="connsiteY1" fmla="*/ 174292 h 1083324"/>
              <a:gd name="connsiteX2" fmla="*/ 30732 w 5186107"/>
              <a:gd name="connsiteY2" fmla="*/ 1083324 h 1083324"/>
              <a:gd name="connsiteX3" fmla="*/ 0 w 5186107"/>
              <a:gd name="connsiteY3" fmla="*/ 909032 h 108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6107" h="1083324">
                <a:moveTo>
                  <a:pt x="5155375" y="0"/>
                </a:moveTo>
                <a:lnTo>
                  <a:pt x="5186107" y="174292"/>
                </a:lnTo>
                <a:lnTo>
                  <a:pt x="30732" y="1083324"/>
                </a:lnTo>
                <a:lnTo>
                  <a:pt x="0" y="909032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2AD00C3D-95B7-474B-89E9-B21AEC26F5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38300" y="8105814"/>
            <a:ext cx="5186107" cy="1083324"/>
          </a:xfrm>
          <a:custGeom>
            <a:avLst/>
            <a:gdLst>
              <a:gd name="connsiteX0" fmla="*/ 5155375 w 5186107"/>
              <a:gd name="connsiteY0" fmla="*/ 0 h 1083324"/>
              <a:gd name="connsiteX1" fmla="*/ 5186107 w 5186107"/>
              <a:gd name="connsiteY1" fmla="*/ 174292 h 1083324"/>
              <a:gd name="connsiteX2" fmla="*/ 30732 w 5186107"/>
              <a:gd name="connsiteY2" fmla="*/ 1083324 h 1083324"/>
              <a:gd name="connsiteX3" fmla="*/ 0 w 5186107"/>
              <a:gd name="connsiteY3" fmla="*/ 909032 h 108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6107" h="1083324">
                <a:moveTo>
                  <a:pt x="5155375" y="0"/>
                </a:moveTo>
                <a:lnTo>
                  <a:pt x="5186107" y="174292"/>
                </a:lnTo>
                <a:lnTo>
                  <a:pt x="30732" y="1083324"/>
                </a:lnTo>
                <a:lnTo>
                  <a:pt x="0" y="909032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450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4476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a med pixlar (Kretsko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bild 22">
            <a:extLst>
              <a:ext uri="{FF2B5EF4-FFF2-40B4-BE49-F238E27FC236}">
                <a16:creationId xmlns:a16="http://schemas.microsoft.com/office/drawing/2014/main" id="{8412F824-59D0-4881-9A25-9F3B7568006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4279643" cy="13716000"/>
          </a:xfrm>
          <a:custGeom>
            <a:avLst/>
            <a:gdLst>
              <a:gd name="connsiteX0" fmla="*/ 12507933 w 14279643"/>
              <a:gd name="connsiteY0" fmla="*/ 11440763 h 13716000"/>
              <a:gd name="connsiteX1" fmla="*/ 12190433 w 14279643"/>
              <a:gd name="connsiteY1" fmla="*/ 11990689 h 13716000"/>
              <a:gd name="connsiteX2" fmla="*/ 12740358 w 14279643"/>
              <a:gd name="connsiteY2" fmla="*/ 12308190 h 13716000"/>
              <a:gd name="connsiteX3" fmla="*/ 13057859 w 14279643"/>
              <a:gd name="connsiteY3" fmla="*/ 11758264 h 13716000"/>
              <a:gd name="connsiteX4" fmla="*/ 9942532 w 14279643"/>
              <a:gd name="connsiteY4" fmla="*/ 983322 h 13716000"/>
              <a:gd name="connsiteX5" fmla="*/ 9329169 w 14279643"/>
              <a:gd name="connsiteY5" fmla="*/ 1147672 h 13716000"/>
              <a:gd name="connsiteX6" fmla="*/ 9493520 w 14279643"/>
              <a:gd name="connsiteY6" fmla="*/ 1761036 h 13716000"/>
              <a:gd name="connsiteX7" fmla="*/ 10106883 w 14279643"/>
              <a:gd name="connsiteY7" fmla="*/ 1596686 h 13716000"/>
              <a:gd name="connsiteX8" fmla="*/ 0 w 14279643"/>
              <a:gd name="connsiteY8" fmla="*/ 0 h 13716000"/>
              <a:gd name="connsiteX9" fmla="*/ 10336455 w 14279643"/>
              <a:gd name="connsiteY9" fmla="*/ 0 h 13716000"/>
              <a:gd name="connsiteX10" fmla="*/ 10720246 w 14279643"/>
              <a:gd name="connsiteY10" fmla="*/ 1432335 h 13716000"/>
              <a:gd name="connsiteX11" fmla="*/ 11321343 w 14279643"/>
              <a:gd name="connsiteY11" fmla="*/ 1271272 h 13716000"/>
              <a:gd name="connsiteX12" fmla="*/ 11485693 w 14279643"/>
              <a:gd name="connsiteY12" fmla="*/ 1884634 h 13716000"/>
              <a:gd name="connsiteX13" fmla="*/ 10884595 w 14279643"/>
              <a:gd name="connsiteY13" fmla="*/ 2045697 h 13716000"/>
              <a:gd name="connsiteX14" fmla="*/ 11377647 w 14279643"/>
              <a:gd name="connsiteY14" fmla="*/ 3885787 h 13716000"/>
              <a:gd name="connsiteX15" fmla="*/ 11978743 w 14279643"/>
              <a:gd name="connsiteY15" fmla="*/ 3724723 h 13716000"/>
              <a:gd name="connsiteX16" fmla="*/ 12143093 w 14279643"/>
              <a:gd name="connsiteY16" fmla="*/ 4338085 h 13716000"/>
              <a:gd name="connsiteX17" fmla="*/ 11541996 w 14279643"/>
              <a:gd name="connsiteY17" fmla="*/ 4499148 h 13716000"/>
              <a:gd name="connsiteX18" fmla="*/ 13349848 w 14279643"/>
              <a:gd name="connsiteY18" fmla="*/ 11246141 h 13716000"/>
              <a:gd name="connsiteX19" fmla="*/ 13950943 w 14279643"/>
              <a:gd name="connsiteY19" fmla="*/ 11085078 h 13716000"/>
              <a:gd name="connsiteX20" fmla="*/ 14279643 w 14279643"/>
              <a:gd name="connsiteY20" fmla="*/ 12311804 h 13716000"/>
              <a:gd name="connsiteX21" fmla="*/ 13678547 w 14279643"/>
              <a:gd name="connsiteY21" fmla="*/ 12472866 h 13716000"/>
              <a:gd name="connsiteX22" fmla="*/ 14011644 w 14279643"/>
              <a:gd name="connsiteY22" fmla="*/ 13716000 h 13716000"/>
              <a:gd name="connsiteX23" fmla="*/ 0 w 14279643"/>
              <a:gd name="connsiteY2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279643" h="13716000">
                <a:moveTo>
                  <a:pt x="12507933" y="11440763"/>
                </a:moveTo>
                <a:lnTo>
                  <a:pt x="12190433" y="11990689"/>
                </a:lnTo>
                <a:lnTo>
                  <a:pt x="12740358" y="12308190"/>
                </a:lnTo>
                <a:lnTo>
                  <a:pt x="13057859" y="11758264"/>
                </a:lnTo>
                <a:close/>
                <a:moveTo>
                  <a:pt x="9942532" y="983322"/>
                </a:moveTo>
                <a:lnTo>
                  <a:pt x="9329169" y="1147672"/>
                </a:lnTo>
                <a:lnTo>
                  <a:pt x="9493520" y="1761036"/>
                </a:lnTo>
                <a:lnTo>
                  <a:pt x="10106883" y="1596686"/>
                </a:lnTo>
                <a:close/>
                <a:moveTo>
                  <a:pt x="0" y="0"/>
                </a:moveTo>
                <a:lnTo>
                  <a:pt x="10336455" y="0"/>
                </a:lnTo>
                <a:lnTo>
                  <a:pt x="10720246" y="1432335"/>
                </a:lnTo>
                <a:lnTo>
                  <a:pt x="11321343" y="1271272"/>
                </a:lnTo>
                <a:lnTo>
                  <a:pt x="11485693" y="1884634"/>
                </a:lnTo>
                <a:lnTo>
                  <a:pt x="10884595" y="2045697"/>
                </a:lnTo>
                <a:lnTo>
                  <a:pt x="11377647" y="3885787"/>
                </a:lnTo>
                <a:lnTo>
                  <a:pt x="11978743" y="3724723"/>
                </a:lnTo>
                <a:lnTo>
                  <a:pt x="12143093" y="4338085"/>
                </a:lnTo>
                <a:lnTo>
                  <a:pt x="11541996" y="4499148"/>
                </a:lnTo>
                <a:lnTo>
                  <a:pt x="13349848" y="11246141"/>
                </a:lnTo>
                <a:lnTo>
                  <a:pt x="13950943" y="11085078"/>
                </a:lnTo>
                <a:lnTo>
                  <a:pt x="14279643" y="12311804"/>
                </a:lnTo>
                <a:lnTo>
                  <a:pt x="13678547" y="12472866"/>
                </a:lnTo>
                <a:lnTo>
                  <a:pt x="14011644" y="13716000"/>
                </a:lnTo>
                <a:lnTo>
                  <a:pt x="0" y="13716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4223570" y="691358"/>
            <a:ext cx="8059074" cy="35242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14223570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tx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9EAB293B-A850-4900-BEBA-2476BEF054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900834" y="11859504"/>
            <a:ext cx="777714" cy="777713"/>
          </a:xfrm>
          <a:custGeom>
            <a:avLst/>
            <a:gdLst>
              <a:gd name="connsiteX0" fmla="*/ 613363 w 777714"/>
              <a:gd name="connsiteY0" fmla="*/ 0 h 777713"/>
              <a:gd name="connsiteX1" fmla="*/ 777714 w 777714"/>
              <a:gd name="connsiteY1" fmla="*/ 613363 h 777713"/>
              <a:gd name="connsiteX2" fmla="*/ 164351 w 777714"/>
              <a:gd name="connsiteY2" fmla="*/ 777713 h 777713"/>
              <a:gd name="connsiteX3" fmla="*/ 0 w 777714"/>
              <a:gd name="connsiteY3" fmla="*/ 164350 h 77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4" h="777713">
                <a:moveTo>
                  <a:pt x="613363" y="0"/>
                </a:moveTo>
                <a:lnTo>
                  <a:pt x="777714" y="613363"/>
                </a:lnTo>
                <a:lnTo>
                  <a:pt x="164351" y="777713"/>
                </a:lnTo>
                <a:lnTo>
                  <a:pt x="0" y="16435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6" name="Platshållare för text 25">
            <a:extLst>
              <a:ext uri="{FF2B5EF4-FFF2-40B4-BE49-F238E27FC236}">
                <a16:creationId xmlns:a16="http://schemas.microsoft.com/office/drawing/2014/main" id="{67B894F7-8874-4DF1-BCD8-889EA00B58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125826" y="12303831"/>
            <a:ext cx="777714" cy="777713"/>
          </a:xfrm>
          <a:custGeom>
            <a:avLst/>
            <a:gdLst>
              <a:gd name="connsiteX0" fmla="*/ 613363 w 777714"/>
              <a:gd name="connsiteY0" fmla="*/ 0 h 777713"/>
              <a:gd name="connsiteX1" fmla="*/ 777714 w 777714"/>
              <a:gd name="connsiteY1" fmla="*/ 613363 h 777713"/>
              <a:gd name="connsiteX2" fmla="*/ 164351 w 777714"/>
              <a:gd name="connsiteY2" fmla="*/ 777713 h 777713"/>
              <a:gd name="connsiteX3" fmla="*/ 0 w 777714"/>
              <a:gd name="connsiteY3" fmla="*/ 164350 h 77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4" h="777713">
                <a:moveTo>
                  <a:pt x="613363" y="0"/>
                </a:moveTo>
                <a:lnTo>
                  <a:pt x="777714" y="613363"/>
                </a:lnTo>
                <a:lnTo>
                  <a:pt x="164351" y="777713"/>
                </a:lnTo>
                <a:lnTo>
                  <a:pt x="0" y="16435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7" name="Platshållare för text 26">
            <a:extLst>
              <a:ext uri="{FF2B5EF4-FFF2-40B4-BE49-F238E27FC236}">
                <a16:creationId xmlns:a16="http://schemas.microsoft.com/office/drawing/2014/main" id="{26348F5E-A3EF-42B5-85FD-38992D40E62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06882" y="1432332"/>
            <a:ext cx="777714" cy="777715"/>
          </a:xfrm>
          <a:custGeom>
            <a:avLst/>
            <a:gdLst>
              <a:gd name="connsiteX0" fmla="*/ 613363 w 777714"/>
              <a:gd name="connsiteY0" fmla="*/ 0 h 777715"/>
              <a:gd name="connsiteX1" fmla="*/ 777714 w 777714"/>
              <a:gd name="connsiteY1" fmla="*/ 613364 h 777715"/>
              <a:gd name="connsiteX2" fmla="*/ 164351 w 777714"/>
              <a:gd name="connsiteY2" fmla="*/ 777715 h 777715"/>
              <a:gd name="connsiteX3" fmla="*/ 0 w 777714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4" h="777715">
                <a:moveTo>
                  <a:pt x="613363" y="0"/>
                </a:moveTo>
                <a:lnTo>
                  <a:pt x="777714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31607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a med pixlar (Händer på tangentbor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bild 22">
            <a:extLst>
              <a:ext uri="{FF2B5EF4-FFF2-40B4-BE49-F238E27FC236}">
                <a16:creationId xmlns:a16="http://schemas.microsoft.com/office/drawing/2014/main" id="{8412F824-59D0-4881-9A25-9F3B7568006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4279643" cy="13716000"/>
          </a:xfrm>
          <a:custGeom>
            <a:avLst/>
            <a:gdLst>
              <a:gd name="connsiteX0" fmla="*/ 12507933 w 14279643"/>
              <a:gd name="connsiteY0" fmla="*/ 11440763 h 13716000"/>
              <a:gd name="connsiteX1" fmla="*/ 12190433 w 14279643"/>
              <a:gd name="connsiteY1" fmla="*/ 11990689 h 13716000"/>
              <a:gd name="connsiteX2" fmla="*/ 12740358 w 14279643"/>
              <a:gd name="connsiteY2" fmla="*/ 12308190 h 13716000"/>
              <a:gd name="connsiteX3" fmla="*/ 13057859 w 14279643"/>
              <a:gd name="connsiteY3" fmla="*/ 11758264 h 13716000"/>
              <a:gd name="connsiteX4" fmla="*/ 9942532 w 14279643"/>
              <a:gd name="connsiteY4" fmla="*/ 983322 h 13716000"/>
              <a:gd name="connsiteX5" fmla="*/ 9329169 w 14279643"/>
              <a:gd name="connsiteY5" fmla="*/ 1147672 h 13716000"/>
              <a:gd name="connsiteX6" fmla="*/ 9493520 w 14279643"/>
              <a:gd name="connsiteY6" fmla="*/ 1761036 h 13716000"/>
              <a:gd name="connsiteX7" fmla="*/ 10106883 w 14279643"/>
              <a:gd name="connsiteY7" fmla="*/ 1596686 h 13716000"/>
              <a:gd name="connsiteX8" fmla="*/ 0 w 14279643"/>
              <a:gd name="connsiteY8" fmla="*/ 0 h 13716000"/>
              <a:gd name="connsiteX9" fmla="*/ 10336455 w 14279643"/>
              <a:gd name="connsiteY9" fmla="*/ 0 h 13716000"/>
              <a:gd name="connsiteX10" fmla="*/ 10720246 w 14279643"/>
              <a:gd name="connsiteY10" fmla="*/ 1432335 h 13716000"/>
              <a:gd name="connsiteX11" fmla="*/ 11321343 w 14279643"/>
              <a:gd name="connsiteY11" fmla="*/ 1271272 h 13716000"/>
              <a:gd name="connsiteX12" fmla="*/ 11485693 w 14279643"/>
              <a:gd name="connsiteY12" fmla="*/ 1884634 h 13716000"/>
              <a:gd name="connsiteX13" fmla="*/ 10884595 w 14279643"/>
              <a:gd name="connsiteY13" fmla="*/ 2045697 h 13716000"/>
              <a:gd name="connsiteX14" fmla="*/ 11377647 w 14279643"/>
              <a:gd name="connsiteY14" fmla="*/ 3885787 h 13716000"/>
              <a:gd name="connsiteX15" fmla="*/ 11978743 w 14279643"/>
              <a:gd name="connsiteY15" fmla="*/ 3724723 h 13716000"/>
              <a:gd name="connsiteX16" fmla="*/ 12143093 w 14279643"/>
              <a:gd name="connsiteY16" fmla="*/ 4338085 h 13716000"/>
              <a:gd name="connsiteX17" fmla="*/ 11541996 w 14279643"/>
              <a:gd name="connsiteY17" fmla="*/ 4499148 h 13716000"/>
              <a:gd name="connsiteX18" fmla="*/ 13349848 w 14279643"/>
              <a:gd name="connsiteY18" fmla="*/ 11246141 h 13716000"/>
              <a:gd name="connsiteX19" fmla="*/ 13950943 w 14279643"/>
              <a:gd name="connsiteY19" fmla="*/ 11085078 h 13716000"/>
              <a:gd name="connsiteX20" fmla="*/ 14279643 w 14279643"/>
              <a:gd name="connsiteY20" fmla="*/ 12311804 h 13716000"/>
              <a:gd name="connsiteX21" fmla="*/ 13678547 w 14279643"/>
              <a:gd name="connsiteY21" fmla="*/ 12472866 h 13716000"/>
              <a:gd name="connsiteX22" fmla="*/ 14011644 w 14279643"/>
              <a:gd name="connsiteY22" fmla="*/ 13716000 h 13716000"/>
              <a:gd name="connsiteX23" fmla="*/ 0 w 14279643"/>
              <a:gd name="connsiteY2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279643" h="13716000">
                <a:moveTo>
                  <a:pt x="12507933" y="11440763"/>
                </a:moveTo>
                <a:lnTo>
                  <a:pt x="12190433" y="11990689"/>
                </a:lnTo>
                <a:lnTo>
                  <a:pt x="12740358" y="12308190"/>
                </a:lnTo>
                <a:lnTo>
                  <a:pt x="13057859" y="11758264"/>
                </a:lnTo>
                <a:close/>
                <a:moveTo>
                  <a:pt x="9942532" y="983322"/>
                </a:moveTo>
                <a:lnTo>
                  <a:pt x="9329169" y="1147672"/>
                </a:lnTo>
                <a:lnTo>
                  <a:pt x="9493520" y="1761036"/>
                </a:lnTo>
                <a:lnTo>
                  <a:pt x="10106883" y="1596686"/>
                </a:lnTo>
                <a:close/>
                <a:moveTo>
                  <a:pt x="0" y="0"/>
                </a:moveTo>
                <a:lnTo>
                  <a:pt x="10336455" y="0"/>
                </a:lnTo>
                <a:lnTo>
                  <a:pt x="10720246" y="1432335"/>
                </a:lnTo>
                <a:lnTo>
                  <a:pt x="11321343" y="1271272"/>
                </a:lnTo>
                <a:lnTo>
                  <a:pt x="11485693" y="1884634"/>
                </a:lnTo>
                <a:lnTo>
                  <a:pt x="10884595" y="2045697"/>
                </a:lnTo>
                <a:lnTo>
                  <a:pt x="11377647" y="3885787"/>
                </a:lnTo>
                <a:lnTo>
                  <a:pt x="11978743" y="3724723"/>
                </a:lnTo>
                <a:lnTo>
                  <a:pt x="12143093" y="4338085"/>
                </a:lnTo>
                <a:lnTo>
                  <a:pt x="11541996" y="4499148"/>
                </a:lnTo>
                <a:lnTo>
                  <a:pt x="13349848" y="11246141"/>
                </a:lnTo>
                <a:lnTo>
                  <a:pt x="13950943" y="11085078"/>
                </a:lnTo>
                <a:lnTo>
                  <a:pt x="14279643" y="12311804"/>
                </a:lnTo>
                <a:lnTo>
                  <a:pt x="13678547" y="12472866"/>
                </a:lnTo>
                <a:lnTo>
                  <a:pt x="14011644" y="13716000"/>
                </a:lnTo>
                <a:lnTo>
                  <a:pt x="0" y="13716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4223570" y="691358"/>
            <a:ext cx="8059074" cy="35242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14223570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tx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9EAB293B-A850-4900-BEBA-2476BEF054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900834" y="11859504"/>
            <a:ext cx="777714" cy="777713"/>
          </a:xfrm>
          <a:custGeom>
            <a:avLst/>
            <a:gdLst>
              <a:gd name="connsiteX0" fmla="*/ 613363 w 777714"/>
              <a:gd name="connsiteY0" fmla="*/ 0 h 777713"/>
              <a:gd name="connsiteX1" fmla="*/ 777714 w 777714"/>
              <a:gd name="connsiteY1" fmla="*/ 613363 h 777713"/>
              <a:gd name="connsiteX2" fmla="*/ 164351 w 777714"/>
              <a:gd name="connsiteY2" fmla="*/ 777713 h 777713"/>
              <a:gd name="connsiteX3" fmla="*/ 0 w 777714"/>
              <a:gd name="connsiteY3" fmla="*/ 164350 h 77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4" h="777713">
                <a:moveTo>
                  <a:pt x="613363" y="0"/>
                </a:moveTo>
                <a:lnTo>
                  <a:pt x="777714" y="613363"/>
                </a:lnTo>
                <a:lnTo>
                  <a:pt x="164351" y="777713"/>
                </a:lnTo>
                <a:lnTo>
                  <a:pt x="0" y="16435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6" name="Platshållare för text 25">
            <a:extLst>
              <a:ext uri="{FF2B5EF4-FFF2-40B4-BE49-F238E27FC236}">
                <a16:creationId xmlns:a16="http://schemas.microsoft.com/office/drawing/2014/main" id="{67B894F7-8874-4DF1-BCD8-889EA00B58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125826" y="12303831"/>
            <a:ext cx="777714" cy="777713"/>
          </a:xfrm>
          <a:custGeom>
            <a:avLst/>
            <a:gdLst>
              <a:gd name="connsiteX0" fmla="*/ 613363 w 777714"/>
              <a:gd name="connsiteY0" fmla="*/ 0 h 777713"/>
              <a:gd name="connsiteX1" fmla="*/ 777714 w 777714"/>
              <a:gd name="connsiteY1" fmla="*/ 613363 h 777713"/>
              <a:gd name="connsiteX2" fmla="*/ 164351 w 777714"/>
              <a:gd name="connsiteY2" fmla="*/ 777713 h 777713"/>
              <a:gd name="connsiteX3" fmla="*/ 0 w 777714"/>
              <a:gd name="connsiteY3" fmla="*/ 164350 h 77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4" h="777713">
                <a:moveTo>
                  <a:pt x="613363" y="0"/>
                </a:moveTo>
                <a:lnTo>
                  <a:pt x="777714" y="613363"/>
                </a:lnTo>
                <a:lnTo>
                  <a:pt x="164351" y="777713"/>
                </a:lnTo>
                <a:lnTo>
                  <a:pt x="0" y="16435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7" name="Platshållare för text 26">
            <a:extLst>
              <a:ext uri="{FF2B5EF4-FFF2-40B4-BE49-F238E27FC236}">
                <a16:creationId xmlns:a16="http://schemas.microsoft.com/office/drawing/2014/main" id="{26348F5E-A3EF-42B5-85FD-38992D40E62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06882" y="1432332"/>
            <a:ext cx="777714" cy="777715"/>
          </a:xfrm>
          <a:custGeom>
            <a:avLst/>
            <a:gdLst>
              <a:gd name="connsiteX0" fmla="*/ 613363 w 777714"/>
              <a:gd name="connsiteY0" fmla="*/ 0 h 777715"/>
              <a:gd name="connsiteX1" fmla="*/ 777714 w 777714"/>
              <a:gd name="connsiteY1" fmla="*/ 613364 h 777715"/>
              <a:gd name="connsiteX2" fmla="*/ 164351 w 777714"/>
              <a:gd name="connsiteY2" fmla="*/ 777715 h 777715"/>
              <a:gd name="connsiteX3" fmla="*/ 0 w 777714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4" h="777715">
                <a:moveTo>
                  <a:pt x="613363" y="0"/>
                </a:moveTo>
                <a:lnTo>
                  <a:pt x="777714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46325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a (Hjärt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0F9ACDA2-CE01-484C-8EB7-62D4185467E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338587" y="0"/>
            <a:ext cx="14045413" cy="13716000"/>
          </a:xfrm>
          <a:custGeom>
            <a:avLst/>
            <a:gdLst>
              <a:gd name="connsiteX0" fmla="*/ 0 w 14045413"/>
              <a:gd name="connsiteY0" fmla="*/ 0 h 13716000"/>
              <a:gd name="connsiteX1" fmla="*/ 14045413 w 14045413"/>
              <a:gd name="connsiteY1" fmla="*/ 0 h 13716000"/>
              <a:gd name="connsiteX2" fmla="*/ 14045413 w 14045413"/>
              <a:gd name="connsiteY2" fmla="*/ 13716000 h 13716000"/>
              <a:gd name="connsiteX3" fmla="*/ 3675190 w 14045413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45413" h="13716000">
                <a:moveTo>
                  <a:pt x="0" y="0"/>
                </a:moveTo>
                <a:lnTo>
                  <a:pt x="14045413" y="0"/>
                </a:lnTo>
                <a:lnTo>
                  <a:pt x="14045413" y="13716000"/>
                </a:lnTo>
                <a:lnTo>
                  <a:pt x="3675190" y="1371600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003426" y="691358"/>
            <a:ext cx="8059074" cy="35242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2003425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tx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9" name="pasted-image.pdf">
            <a:extLst>
              <a:ext uri="{FF2B5EF4-FFF2-40B4-BE49-F238E27FC236}">
                <a16:creationId xmlns:a16="http://schemas.microsoft.com/office/drawing/2014/main" id="{D6BB1DFC-3D9B-8740-8292-DE53DB9499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954106" y="12975421"/>
            <a:ext cx="5020483" cy="40781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625384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00446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485627-F4E8-4D9C-9842-90E146AD5B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03425" y="4624616"/>
            <a:ext cx="20377150" cy="2665184"/>
          </a:xfrm>
        </p:spPr>
        <p:txBody>
          <a:bodyPr anchor="b">
            <a:noAutofit/>
          </a:bodyPr>
          <a:lstStyle>
            <a:lvl1pPr algn="l">
              <a:defRPr sz="14000"/>
            </a:lvl1pPr>
          </a:lstStyle>
          <a:p>
            <a:r>
              <a:rPr lang="sv-SE" dirty="0"/>
              <a:t>Titel på presentation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6C60581-E32A-4FE2-A593-F88E9D6281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3425" y="7852229"/>
            <a:ext cx="19332575" cy="2663371"/>
          </a:xfrm>
        </p:spPr>
        <p:txBody>
          <a:bodyPr>
            <a:normAutofit/>
          </a:bodyPr>
          <a:lstStyle>
            <a:lvl1pPr marL="0" indent="0" algn="l">
              <a:spcBef>
                <a:spcPts val="2000"/>
              </a:spcBef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pic>
        <p:nvPicPr>
          <p:cNvPr id="7" name="pasted-image.pdf">
            <a:extLst>
              <a:ext uri="{FF2B5EF4-FFF2-40B4-BE49-F238E27FC236}">
                <a16:creationId xmlns:a16="http://schemas.microsoft.com/office/drawing/2014/main" id="{2225E36B-82A0-4EB4-94C2-74F36B240F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0100" y="3608616"/>
            <a:ext cx="3438917" cy="1016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51854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2">
          <p15:clr>
            <a:srgbClr val="FBAE40"/>
          </p15:clr>
        </p15:guide>
        <p15:guide id="2" orient="horz" pos="456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D07D70A8-5921-477A-88E1-B780377639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24384000" cy="13716000"/>
          </a:xfrm>
          <a:solidFill>
            <a:schemeClr val="bg2"/>
          </a:solidFill>
        </p:spPr>
        <p:txBody>
          <a:bodyPr/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E485627-F4E8-4D9C-9842-90E146AD5B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" y="0"/>
            <a:ext cx="24384000" cy="13716000"/>
          </a:xfrm>
          <a:solidFill>
            <a:schemeClr val="tx1">
              <a:alpha val="50000"/>
            </a:schemeClr>
          </a:solidFill>
        </p:spPr>
        <p:txBody>
          <a:bodyPr lIns="1998000" bIns="6426000" anchor="b">
            <a:noAutofit/>
          </a:bodyPr>
          <a:lstStyle>
            <a:lvl1pPr algn="l">
              <a:defRPr sz="1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Titel på presentation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6C60581-E32A-4FE2-A593-F88E9D6281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3425" y="7852229"/>
            <a:ext cx="19332575" cy="2663371"/>
          </a:xfrm>
        </p:spPr>
        <p:txBody>
          <a:bodyPr>
            <a:normAutofit/>
          </a:bodyPr>
          <a:lstStyle>
            <a:lvl1pPr marL="0" indent="0" algn="l">
              <a:spcBef>
                <a:spcPts val="20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8480F5C0-0A95-497F-83E9-B850618933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69212" y="3606800"/>
            <a:ext cx="3432175" cy="1014413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0151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2">
          <p15:clr>
            <a:srgbClr val="FBAE40"/>
          </p15:clr>
        </p15:guide>
        <p15:guide id="2" orient="horz" pos="456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095BD9DF-BAD3-4181-9305-EBBE744DD5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24384000" cy="1371600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BABA2DB-A958-4E56-9A55-1C5A9539F0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24383999" cy="13716000"/>
          </a:xfrm>
          <a:solidFill>
            <a:schemeClr val="tx1">
              <a:alpha val="50000"/>
            </a:schemeClr>
          </a:solidFill>
        </p:spPr>
        <p:txBody>
          <a:bodyPr bIns="612000" anchor="ctr">
            <a:normAutofit/>
          </a:bodyPr>
          <a:lstStyle>
            <a:lvl1pPr algn="ctr">
              <a:defRPr sz="1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7994BA35-D8EF-49A1-83BB-E26A0AEE8D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38300" y="3707984"/>
            <a:ext cx="5186107" cy="1083324"/>
          </a:xfrm>
          <a:custGeom>
            <a:avLst/>
            <a:gdLst>
              <a:gd name="connsiteX0" fmla="*/ 5155375 w 5186107"/>
              <a:gd name="connsiteY0" fmla="*/ 0 h 1083324"/>
              <a:gd name="connsiteX1" fmla="*/ 5186107 w 5186107"/>
              <a:gd name="connsiteY1" fmla="*/ 174292 h 1083324"/>
              <a:gd name="connsiteX2" fmla="*/ 30732 w 5186107"/>
              <a:gd name="connsiteY2" fmla="*/ 1083324 h 1083324"/>
              <a:gd name="connsiteX3" fmla="*/ 0 w 5186107"/>
              <a:gd name="connsiteY3" fmla="*/ 909032 h 108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6107" h="1083324">
                <a:moveTo>
                  <a:pt x="5155375" y="0"/>
                </a:moveTo>
                <a:lnTo>
                  <a:pt x="5186107" y="174292"/>
                </a:lnTo>
                <a:lnTo>
                  <a:pt x="30732" y="1083324"/>
                </a:lnTo>
                <a:lnTo>
                  <a:pt x="0" y="909032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2AD00C3D-95B7-474B-89E9-B21AEC26F5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38300" y="8105814"/>
            <a:ext cx="5186107" cy="1083324"/>
          </a:xfrm>
          <a:custGeom>
            <a:avLst/>
            <a:gdLst>
              <a:gd name="connsiteX0" fmla="*/ 5155375 w 5186107"/>
              <a:gd name="connsiteY0" fmla="*/ 0 h 1083324"/>
              <a:gd name="connsiteX1" fmla="*/ 5186107 w 5186107"/>
              <a:gd name="connsiteY1" fmla="*/ 174292 h 1083324"/>
              <a:gd name="connsiteX2" fmla="*/ 30732 w 5186107"/>
              <a:gd name="connsiteY2" fmla="*/ 1083324 h 1083324"/>
              <a:gd name="connsiteX3" fmla="*/ 0 w 5186107"/>
              <a:gd name="connsiteY3" fmla="*/ 909032 h 108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6107" h="1083324">
                <a:moveTo>
                  <a:pt x="5155375" y="0"/>
                </a:moveTo>
                <a:lnTo>
                  <a:pt x="5186107" y="174292"/>
                </a:lnTo>
                <a:lnTo>
                  <a:pt x="30732" y="1083324"/>
                </a:lnTo>
                <a:lnTo>
                  <a:pt x="0" y="909032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957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4476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ABA2DB-A958-4E56-9A55-1C5A9539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BDD91D-A9BA-482B-B402-F73CFD06E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E1DA5F9-A8BF-4E3D-BF18-925462488E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2229"/>
            <a:ext cx="1363807" cy="5455228"/>
          </a:xfrm>
          <a:custGeom>
            <a:avLst/>
            <a:gdLst>
              <a:gd name="connsiteX0" fmla="*/ 0 w 1363807"/>
              <a:gd name="connsiteY0" fmla="*/ 0 h 5455228"/>
              <a:gd name="connsiteX1" fmla="*/ 1363807 w 1363807"/>
              <a:gd name="connsiteY1" fmla="*/ 5089797 h 5455228"/>
              <a:gd name="connsiteX2" fmla="*/ 0 w 1363807"/>
              <a:gd name="connsiteY2" fmla="*/ 5455228 h 5455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3807" h="5455228">
                <a:moveTo>
                  <a:pt x="0" y="0"/>
                </a:moveTo>
                <a:lnTo>
                  <a:pt x="1363807" y="5089797"/>
                </a:lnTo>
                <a:lnTo>
                  <a:pt x="0" y="5455228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8261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ABA2DB-A958-4E56-9A55-1C5A9539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BDD91D-A9BA-482B-B402-F73CFD06E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3423" y="3708400"/>
            <a:ext cx="13068301" cy="8702675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E1DA5F9-A8BF-4E3D-BF18-925462488E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2229"/>
            <a:ext cx="1363807" cy="5455228"/>
          </a:xfrm>
          <a:custGeom>
            <a:avLst/>
            <a:gdLst>
              <a:gd name="connsiteX0" fmla="*/ 0 w 1363807"/>
              <a:gd name="connsiteY0" fmla="*/ 0 h 5455228"/>
              <a:gd name="connsiteX1" fmla="*/ 1363807 w 1363807"/>
              <a:gd name="connsiteY1" fmla="*/ 5089797 h 5455228"/>
              <a:gd name="connsiteX2" fmla="*/ 0 w 1363807"/>
              <a:gd name="connsiteY2" fmla="*/ 5455228 h 5455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3807" h="5455228">
                <a:moveTo>
                  <a:pt x="0" y="0"/>
                </a:moveTo>
                <a:lnTo>
                  <a:pt x="1363807" y="5089797"/>
                </a:lnTo>
                <a:lnTo>
                  <a:pt x="0" y="5455228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8361F9D-C556-4097-816D-A1EE60E0DAC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395576" y="3689350"/>
            <a:ext cx="6985000" cy="8721725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366739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80">
          <p15:clr>
            <a:srgbClr val="FBAE40"/>
          </p15:clr>
        </p15:guide>
        <p15:guide id="2" pos="9494">
          <p15:clr>
            <a:srgbClr val="FBAE40"/>
          </p15:clr>
        </p15:guide>
        <p15:guide id="3" pos="9698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660433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ABA2DB-A958-4E56-9A55-1C5A9539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BDD91D-A9BA-482B-B402-F73CFD06E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E1DA5F9-A8BF-4E3D-BF18-925462488E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2229"/>
            <a:ext cx="1363807" cy="5455228"/>
          </a:xfrm>
          <a:custGeom>
            <a:avLst/>
            <a:gdLst>
              <a:gd name="connsiteX0" fmla="*/ 0 w 1363807"/>
              <a:gd name="connsiteY0" fmla="*/ 0 h 5455228"/>
              <a:gd name="connsiteX1" fmla="*/ 1363807 w 1363807"/>
              <a:gd name="connsiteY1" fmla="*/ 5089797 h 5455228"/>
              <a:gd name="connsiteX2" fmla="*/ 0 w 1363807"/>
              <a:gd name="connsiteY2" fmla="*/ 5455228 h 5455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3807" h="5455228">
                <a:moveTo>
                  <a:pt x="0" y="0"/>
                </a:moveTo>
                <a:lnTo>
                  <a:pt x="1363807" y="5089797"/>
                </a:lnTo>
                <a:lnTo>
                  <a:pt x="0" y="5455228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20519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text Halvsida enkel -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0F9ACDA2-CE01-484C-8EB7-62D4185467E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338587" y="0"/>
            <a:ext cx="14045413" cy="13716000"/>
          </a:xfrm>
          <a:custGeom>
            <a:avLst/>
            <a:gdLst>
              <a:gd name="connsiteX0" fmla="*/ 0 w 14045413"/>
              <a:gd name="connsiteY0" fmla="*/ 0 h 13716000"/>
              <a:gd name="connsiteX1" fmla="*/ 14045413 w 14045413"/>
              <a:gd name="connsiteY1" fmla="*/ 0 h 13716000"/>
              <a:gd name="connsiteX2" fmla="*/ 14045413 w 14045413"/>
              <a:gd name="connsiteY2" fmla="*/ 13716000 h 13716000"/>
              <a:gd name="connsiteX3" fmla="*/ 3675190 w 14045413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45413" h="13716000">
                <a:moveTo>
                  <a:pt x="0" y="0"/>
                </a:moveTo>
                <a:lnTo>
                  <a:pt x="14045413" y="0"/>
                </a:lnTo>
                <a:lnTo>
                  <a:pt x="14045413" y="13716000"/>
                </a:lnTo>
                <a:lnTo>
                  <a:pt x="3675190" y="13716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003426" y="691358"/>
            <a:ext cx="8059074" cy="35242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2003425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bg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buClrTx/>
              <a:defRPr sz="2800">
                <a:solidFill>
                  <a:schemeClr val="bg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bg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8684B57-3126-44FE-82E4-27EDD662FEF9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18948400" y="12980415"/>
            <a:ext cx="5022000" cy="4068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58977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text  Röd Halvsida special -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tshållare för bild 21">
            <a:extLst>
              <a:ext uri="{FF2B5EF4-FFF2-40B4-BE49-F238E27FC236}">
                <a16:creationId xmlns:a16="http://schemas.microsoft.com/office/drawing/2014/main" id="{068EC8E8-5A61-4455-ABF8-07CB6C72052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960758" y="0"/>
            <a:ext cx="14423243" cy="13716000"/>
          </a:xfrm>
          <a:custGeom>
            <a:avLst/>
            <a:gdLst>
              <a:gd name="connsiteX0" fmla="*/ 381780 w 14423243"/>
              <a:gd name="connsiteY0" fmla="*/ 0 h 13716000"/>
              <a:gd name="connsiteX1" fmla="*/ 14423243 w 14423243"/>
              <a:gd name="connsiteY1" fmla="*/ 0 h 13716000"/>
              <a:gd name="connsiteX2" fmla="*/ 14423243 w 14423243"/>
              <a:gd name="connsiteY2" fmla="*/ 13716000 h 13716000"/>
              <a:gd name="connsiteX3" fmla="*/ 3400930 w 14423243"/>
              <a:gd name="connsiteY3" fmla="*/ 13716000 h 13716000"/>
              <a:gd name="connsiteX4" fmla="*/ 2957273 w 14423243"/>
              <a:gd name="connsiteY4" fmla="*/ 12060253 h 13716000"/>
              <a:gd name="connsiteX5" fmla="*/ 3569367 w 14423243"/>
              <a:gd name="connsiteY5" fmla="*/ 11896243 h 13716000"/>
              <a:gd name="connsiteX6" fmla="*/ 3733718 w 14423243"/>
              <a:gd name="connsiteY6" fmla="*/ 12509606 h 13716000"/>
              <a:gd name="connsiteX7" fmla="*/ 4347082 w 14423243"/>
              <a:gd name="connsiteY7" fmla="*/ 12345255 h 13716000"/>
              <a:gd name="connsiteX8" fmla="*/ 4182730 w 14423243"/>
              <a:gd name="connsiteY8" fmla="*/ 11731892 h 13716000"/>
              <a:gd name="connsiteX9" fmla="*/ 3569367 w 14423243"/>
              <a:gd name="connsiteY9" fmla="*/ 11896242 h 13716000"/>
              <a:gd name="connsiteX10" fmla="*/ 3076316 w 14423243"/>
              <a:gd name="connsiteY10" fmla="*/ 10056153 h 13716000"/>
              <a:gd name="connsiteX11" fmla="*/ 2464224 w 14423243"/>
              <a:gd name="connsiteY11" fmla="*/ 10220163 h 13716000"/>
              <a:gd name="connsiteX12" fmla="*/ 2299874 w 14423243"/>
              <a:gd name="connsiteY12" fmla="*/ 9606801 h 13716000"/>
              <a:gd name="connsiteX13" fmla="*/ 2911967 w 14423243"/>
              <a:gd name="connsiteY13" fmla="*/ 9442791 h 13716000"/>
              <a:gd name="connsiteX14" fmla="*/ 776442 w 14423243"/>
              <a:gd name="connsiteY14" fmla="*/ 1472907 h 13716000"/>
              <a:gd name="connsiteX15" fmla="*/ 164349 w 14423243"/>
              <a:gd name="connsiteY15" fmla="*/ 1636917 h 13716000"/>
              <a:gd name="connsiteX16" fmla="*/ 0 w 14423243"/>
              <a:gd name="connsiteY16" fmla="*/ 1023555 h 13716000"/>
              <a:gd name="connsiteX17" fmla="*/ 612093 w 14423243"/>
              <a:gd name="connsiteY17" fmla="*/ 859545 h 13716000"/>
              <a:gd name="connsiteX18" fmla="*/ 775416 w 14423243"/>
              <a:gd name="connsiteY18" fmla="*/ 1469074 h 13716000"/>
              <a:gd name="connsiteX19" fmla="*/ 1388779 w 14423243"/>
              <a:gd name="connsiteY19" fmla="*/ 1304724 h 13716000"/>
              <a:gd name="connsiteX20" fmla="*/ 1224429 w 14423243"/>
              <a:gd name="connsiteY20" fmla="*/ 691360 h 13716000"/>
              <a:gd name="connsiteX21" fmla="*/ 611067 w 14423243"/>
              <a:gd name="connsiteY21" fmla="*/ 85571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4423243" h="13716000">
                <a:moveTo>
                  <a:pt x="381780" y="0"/>
                </a:moveTo>
                <a:lnTo>
                  <a:pt x="14423243" y="0"/>
                </a:lnTo>
                <a:lnTo>
                  <a:pt x="14423243" y="13716000"/>
                </a:lnTo>
                <a:lnTo>
                  <a:pt x="3400930" y="13716000"/>
                </a:lnTo>
                <a:lnTo>
                  <a:pt x="2957273" y="12060253"/>
                </a:lnTo>
                <a:lnTo>
                  <a:pt x="3569367" y="11896243"/>
                </a:lnTo>
                <a:lnTo>
                  <a:pt x="3733718" y="12509606"/>
                </a:lnTo>
                <a:lnTo>
                  <a:pt x="4347082" y="12345255"/>
                </a:lnTo>
                <a:lnTo>
                  <a:pt x="4182730" y="11731892"/>
                </a:lnTo>
                <a:lnTo>
                  <a:pt x="3569367" y="11896242"/>
                </a:lnTo>
                <a:lnTo>
                  <a:pt x="3076316" y="10056153"/>
                </a:lnTo>
                <a:lnTo>
                  <a:pt x="2464224" y="10220163"/>
                </a:lnTo>
                <a:lnTo>
                  <a:pt x="2299874" y="9606801"/>
                </a:lnTo>
                <a:lnTo>
                  <a:pt x="2911967" y="9442791"/>
                </a:lnTo>
                <a:lnTo>
                  <a:pt x="776442" y="1472907"/>
                </a:lnTo>
                <a:lnTo>
                  <a:pt x="164349" y="1636917"/>
                </a:lnTo>
                <a:lnTo>
                  <a:pt x="0" y="1023555"/>
                </a:lnTo>
                <a:lnTo>
                  <a:pt x="612093" y="859545"/>
                </a:lnTo>
                <a:lnTo>
                  <a:pt x="775416" y="1469074"/>
                </a:lnTo>
                <a:lnTo>
                  <a:pt x="1388779" y="1304724"/>
                </a:lnTo>
                <a:lnTo>
                  <a:pt x="1224429" y="691360"/>
                </a:lnTo>
                <a:lnTo>
                  <a:pt x="611067" y="85571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003426" y="691358"/>
            <a:ext cx="8059074" cy="35242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2003425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bg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buClrTx/>
              <a:defRPr sz="2800">
                <a:solidFill>
                  <a:schemeClr val="bg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bg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8" name="Platshållare för text 37">
            <a:extLst>
              <a:ext uri="{FF2B5EF4-FFF2-40B4-BE49-F238E27FC236}">
                <a16:creationId xmlns:a16="http://schemas.microsoft.com/office/drawing/2014/main" id="{9532A1FD-9C69-4EF8-8DBD-CF5313AEFF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145121" y="12088740"/>
            <a:ext cx="867427" cy="867427"/>
          </a:xfrm>
          <a:custGeom>
            <a:avLst/>
            <a:gdLst>
              <a:gd name="connsiteX0" fmla="*/ 317500 w 867427"/>
              <a:gd name="connsiteY0" fmla="*/ 0 h 867427"/>
              <a:gd name="connsiteX1" fmla="*/ 867427 w 867427"/>
              <a:gd name="connsiteY1" fmla="*/ 317500 h 867427"/>
              <a:gd name="connsiteX2" fmla="*/ 549927 w 867427"/>
              <a:gd name="connsiteY2" fmla="*/ 867427 h 867427"/>
              <a:gd name="connsiteX3" fmla="*/ 0 w 867427"/>
              <a:gd name="connsiteY3" fmla="*/ 549927 h 86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7427" h="867427">
                <a:moveTo>
                  <a:pt x="317500" y="0"/>
                </a:moveTo>
                <a:lnTo>
                  <a:pt x="867427" y="317500"/>
                </a:lnTo>
                <a:lnTo>
                  <a:pt x="549927" y="867427"/>
                </a:lnTo>
                <a:lnTo>
                  <a:pt x="0" y="549927"/>
                </a:lnTo>
                <a:close/>
              </a:path>
            </a:pathLst>
          </a:custGeom>
          <a:solidFill>
            <a:srgbClr val="55C7B4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37" name="Platshållare för text 36">
            <a:extLst>
              <a:ext uri="{FF2B5EF4-FFF2-40B4-BE49-F238E27FC236}">
                <a16:creationId xmlns:a16="http://schemas.microsoft.com/office/drawing/2014/main" id="{3A9F0383-C5DE-425A-885D-C674590A56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082380" y="12509605"/>
            <a:ext cx="776444" cy="777373"/>
          </a:xfrm>
          <a:custGeom>
            <a:avLst/>
            <a:gdLst>
              <a:gd name="connsiteX0" fmla="*/ 612094 w 776444"/>
              <a:gd name="connsiteY0" fmla="*/ 0 h 777373"/>
              <a:gd name="connsiteX1" fmla="*/ 776444 w 776444"/>
              <a:gd name="connsiteY1" fmla="*/ 613363 h 777373"/>
              <a:gd name="connsiteX2" fmla="*/ 164350 w 776444"/>
              <a:gd name="connsiteY2" fmla="*/ 777373 h 777373"/>
              <a:gd name="connsiteX3" fmla="*/ 0 w 776444"/>
              <a:gd name="connsiteY3" fmla="*/ 164010 h 777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6444" h="777373">
                <a:moveTo>
                  <a:pt x="612094" y="0"/>
                </a:moveTo>
                <a:lnTo>
                  <a:pt x="776444" y="613363"/>
                </a:lnTo>
                <a:lnTo>
                  <a:pt x="164350" y="777373"/>
                </a:lnTo>
                <a:lnTo>
                  <a:pt x="0" y="164010"/>
                </a:lnTo>
                <a:close/>
              </a:path>
            </a:pathLst>
          </a:custGeom>
          <a:solidFill>
            <a:srgbClr val="55C7B4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39" name="Platshållare för text 3">
            <a:extLst>
              <a:ext uri="{FF2B5EF4-FFF2-40B4-BE49-F238E27FC236}">
                <a16:creationId xmlns:a16="http://schemas.microsoft.com/office/drawing/2014/main" id="{24ED1300-F3B7-477D-B38C-E2E1C9A59C6F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8948400" y="12980415"/>
            <a:ext cx="5022000" cy="4068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30522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art text Halvsida enkel -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0F9ACDA2-CE01-484C-8EB7-62D4185467E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338587" y="0"/>
            <a:ext cx="14045413" cy="13716000"/>
          </a:xfrm>
          <a:custGeom>
            <a:avLst/>
            <a:gdLst>
              <a:gd name="connsiteX0" fmla="*/ 0 w 14045413"/>
              <a:gd name="connsiteY0" fmla="*/ 0 h 13716000"/>
              <a:gd name="connsiteX1" fmla="*/ 14045413 w 14045413"/>
              <a:gd name="connsiteY1" fmla="*/ 0 h 13716000"/>
              <a:gd name="connsiteX2" fmla="*/ 14045413 w 14045413"/>
              <a:gd name="connsiteY2" fmla="*/ 13716000 h 13716000"/>
              <a:gd name="connsiteX3" fmla="*/ 3675190 w 14045413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45413" h="13716000">
                <a:moveTo>
                  <a:pt x="0" y="0"/>
                </a:moveTo>
                <a:lnTo>
                  <a:pt x="14045413" y="0"/>
                </a:lnTo>
                <a:lnTo>
                  <a:pt x="14045413" y="13716000"/>
                </a:lnTo>
                <a:lnTo>
                  <a:pt x="3675190" y="13716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003426" y="691358"/>
            <a:ext cx="8059074" cy="35242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2003425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tx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36C26756-9E03-455B-94BD-F7F06F40C097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8948400" y="12980415"/>
            <a:ext cx="5022000" cy="4068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56407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art text Halvsida special -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tshållare för bild 39">
            <a:extLst>
              <a:ext uri="{FF2B5EF4-FFF2-40B4-BE49-F238E27FC236}">
                <a16:creationId xmlns:a16="http://schemas.microsoft.com/office/drawing/2014/main" id="{F7F5491B-3AAF-4BFA-B521-3FBB82EE1E0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15312" y="0"/>
            <a:ext cx="14268689" cy="13716000"/>
          </a:xfrm>
          <a:custGeom>
            <a:avLst/>
            <a:gdLst>
              <a:gd name="connsiteX0" fmla="*/ 1673440 w 14268689"/>
              <a:gd name="connsiteY0" fmla="*/ 515599 h 13716000"/>
              <a:gd name="connsiteX1" fmla="*/ 1060076 w 14268689"/>
              <a:gd name="connsiteY1" fmla="*/ 679949 h 13716000"/>
              <a:gd name="connsiteX2" fmla="*/ 1224427 w 14268689"/>
              <a:gd name="connsiteY2" fmla="*/ 1293313 h 13716000"/>
              <a:gd name="connsiteX3" fmla="*/ 1837791 w 14268689"/>
              <a:gd name="connsiteY3" fmla="*/ 1128962 h 13716000"/>
              <a:gd name="connsiteX4" fmla="*/ 220486 w 14268689"/>
              <a:gd name="connsiteY4" fmla="*/ 0 h 13716000"/>
              <a:gd name="connsiteX5" fmla="*/ 14268689 w 14268689"/>
              <a:gd name="connsiteY5" fmla="*/ 0 h 13716000"/>
              <a:gd name="connsiteX6" fmla="*/ 14268689 w 14268689"/>
              <a:gd name="connsiteY6" fmla="*/ 13716000 h 13716000"/>
              <a:gd name="connsiteX7" fmla="*/ 3895678 w 14268689"/>
              <a:gd name="connsiteY7" fmla="*/ 13716000 h 13716000"/>
              <a:gd name="connsiteX8" fmla="*/ 3569368 w 14268689"/>
              <a:gd name="connsiteY8" fmla="*/ 12498193 h 13716000"/>
              <a:gd name="connsiteX9" fmla="*/ 2957275 w 14268689"/>
              <a:gd name="connsiteY9" fmla="*/ 12662202 h 13716000"/>
              <a:gd name="connsiteX10" fmla="*/ 2797240 w 14268689"/>
              <a:gd name="connsiteY10" fmla="*/ 12064943 h 13716000"/>
              <a:gd name="connsiteX11" fmla="*/ 3409332 w 14268689"/>
              <a:gd name="connsiteY11" fmla="*/ 11900933 h 13716000"/>
              <a:gd name="connsiteX12" fmla="*/ 2094531 w 14268689"/>
              <a:gd name="connsiteY12" fmla="*/ 6994030 h 13716000"/>
              <a:gd name="connsiteX13" fmla="*/ 1482438 w 14268689"/>
              <a:gd name="connsiteY13" fmla="*/ 7158039 h 13716000"/>
              <a:gd name="connsiteX14" fmla="*/ 1150451 w 14268689"/>
              <a:gd name="connsiteY14" fmla="*/ 5919048 h 13716000"/>
              <a:gd name="connsiteX15" fmla="*/ 1762545 w 14268689"/>
              <a:gd name="connsiteY15" fmla="*/ 5755038 h 13716000"/>
              <a:gd name="connsiteX16" fmla="*/ 776444 w 14268689"/>
              <a:gd name="connsiteY16" fmla="*/ 2074859 h 13716000"/>
              <a:gd name="connsiteX17" fmla="*/ 164351 w 14268689"/>
              <a:gd name="connsiteY17" fmla="*/ 2238869 h 13716000"/>
              <a:gd name="connsiteX18" fmla="*/ 0 w 14268689"/>
              <a:gd name="connsiteY18" fmla="*/ 1625508 h 13716000"/>
              <a:gd name="connsiteX19" fmla="*/ 612095 w 14268689"/>
              <a:gd name="connsiteY19" fmla="*/ 1461498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268689" h="13716000">
                <a:moveTo>
                  <a:pt x="1673440" y="515599"/>
                </a:moveTo>
                <a:lnTo>
                  <a:pt x="1060076" y="679949"/>
                </a:lnTo>
                <a:lnTo>
                  <a:pt x="1224427" y="1293313"/>
                </a:lnTo>
                <a:lnTo>
                  <a:pt x="1837791" y="1128962"/>
                </a:lnTo>
                <a:close/>
                <a:moveTo>
                  <a:pt x="220486" y="0"/>
                </a:moveTo>
                <a:lnTo>
                  <a:pt x="14268689" y="0"/>
                </a:lnTo>
                <a:lnTo>
                  <a:pt x="14268689" y="13716000"/>
                </a:lnTo>
                <a:lnTo>
                  <a:pt x="3895678" y="13716000"/>
                </a:lnTo>
                <a:lnTo>
                  <a:pt x="3569368" y="12498193"/>
                </a:lnTo>
                <a:lnTo>
                  <a:pt x="2957275" y="12662202"/>
                </a:lnTo>
                <a:lnTo>
                  <a:pt x="2797240" y="12064943"/>
                </a:lnTo>
                <a:lnTo>
                  <a:pt x="3409332" y="11900933"/>
                </a:lnTo>
                <a:lnTo>
                  <a:pt x="2094531" y="6994030"/>
                </a:lnTo>
                <a:lnTo>
                  <a:pt x="1482438" y="7158039"/>
                </a:lnTo>
                <a:lnTo>
                  <a:pt x="1150451" y="5919048"/>
                </a:lnTo>
                <a:lnTo>
                  <a:pt x="1762545" y="5755038"/>
                </a:lnTo>
                <a:lnTo>
                  <a:pt x="776444" y="2074859"/>
                </a:lnTo>
                <a:lnTo>
                  <a:pt x="164351" y="2238869"/>
                </a:lnTo>
                <a:lnTo>
                  <a:pt x="0" y="1625508"/>
                </a:lnTo>
                <a:lnTo>
                  <a:pt x="612095" y="1461498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003426" y="691358"/>
            <a:ext cx="8059074" cy="35242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2003425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tx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8" name="Platshållare för text 37">
            <a:extLst>
              <a:ext uri="{FF2B5EF4-FFF2-40B4-BE49-F238E27FC236}">
                <a16:creationId xmlns:a16="http://schemas.microsoft.com/office/drawing/2014/main" id="{9532A1FD-9C69-4EF8-8DBD-CF5313AEFF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145121" y="12088740"/>
            <a:ext cx="867427" cy="867427"/>
          </a:xfrm>
          <a:custGeom>
            <a:avLst/>
            <a:gdLst>
              <a:gd name="connsiteX0" fmla="*/ 317500 w 867427"/>
              <a:gd name="connsiteY0" fmla="*/ 0 h 867427"/>
              <a:gd name="connsiteX1" fmla="*/ 867427 w 867427"/>
              <a:gd name="connsiteY1" fmla="*/ 317500 h 867427"/>
              <a:gd name="connsiteX2" fmla="*/ 549927 w 867427"/>
              <a:gd name="connsiteY2" fmla="*/ 867427 h 867427"/>
              <a:gd name="connsiteX3" fmla="*/ 0 w 867427"/>
              <a:gd name="connsiteY3" fmla="*/ 549927 h 86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7427" h="867427">
                <a:moveTo>
                  <a:pt x="317500" y="0"/>
                </a:moveTo>
                <a:lnTo>
                  <a:pt x="867427" y="317500"/>
                </a:lnTo>
                <a:lnTo>
                  <a:pt x="549927" y="867427"/>
                </a:lnTo>
                <a:lnTo>
                  <a:pt x="0" y="549927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39" name="Platshållare för text 3">
            <a:extLst>
              <a:ext uri="{FF2B5EF4-FFF2-40B4-BE49-F238E27FC236}">
                <a16:creationId xmlns:a16="http://schemas.microsoft.com/office/drawing/2014/main" id="{24ED1300-F3B7-477D-B38C-E2E1C9A59C6F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8948400" y="12980415"/>
            <a:ext cx="5022000" cy="4068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27D1986A-411C-4413-BF51-5BBBC696A7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726377" y="1293312"/>
            <a:ext cx="777715" cy="777715"/>
          </a:xfrm>
          <a:custGeom>
            <a:avLst/>
            <a:gdLst>
              <a:gd name="connsiteX0" fmla="*/ 613364 w 777715"/>
              <a:gd name="connsiteY0" fmla="*/ 0 h 777715"/>
              <a:gd name="connsiteX1" fmla="*/ 777715 w 777715"/>
              <a:gd name="connsiteY1" fmla="*/ 613364 h 777715"/>
              <a:gd name="connsiteX2" fmla="*/ 164351 w 777715"/>
              <a:gd name="connsiteY2" fmla="*/ 777715 h 777715"/>
              <a:gd name="connsiteX3" fmla="*/ 0 w 777715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5" h="777715">
                <a:moveTo>
                  <a:pt x="613364" y="0"/>
                </a:moveTo>
                <a:lnTo>
                  <a:pt x="777715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42" name="Platshållare för text 41">
            <a:extLst>
              <a:ext uri="{FF2B5EF4-FFF2-40B4-BE49-F238E27FC236}">
                <a16:creationId xmlns:a16="http://schemas.microsoft.com/office/drawing/2014/main" id="{5689245D-A225-47B8-84B9-9449837291C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20328" y="11720480"/>
            <a:ext cx="777715" cy="777715"/>
          </a:xfrm>
          <a:custGeom>
            <a:avLst/>
            <a:gdLst>
              <a:gd name="connsiteX0" fmla="*/ 613364 w 777715"/>
              <a:gd name="connsiteY0" fmla="*/ 0 h 777715"/>
              <a:gd name="connsiteX1" fmla="*/ 777715 w 777715"/>
              <a:gd name="connsiteY1" fmla="*/ 613364 h 777715"/>
              <a:gd name="connsiteX2" fmla="*/ 164351 w 777715"/>
              <a:gd name="connsiteY2" fmla="*/ 777715 h 777715"/>
              <a:gd name="connsiteX3" fmla="*/ 0 w 777715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5" h="777715">
                <a:moveTo>
                  <a:pt x="613364" y="0"/>
                </a:moveTo>
                <a:lnTo>
                  <a:pt x="777715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4859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text Halvsida special -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bild 22">
            <a:extLst>
              <a:ext uri="{FF2B5EF4-FFF2-40B4-BE49-F238E27FC236}">
                <a16:creationId xmlns:a16="http://schemas.microsoft.com/office/drawing/2014/main" id="{8412F824-59D0-4881-9A25-9F3B7568006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4279643" cy="13716000"/>
          </a:xfrm>
          <a:custGeom>
            <a:avLst/>
            <a:gdLst>
              <a:gd name="connsiteX0" fmla="*/ 12507933 w 14279643"/>
              <a:gd name="connsiteY0" fmla="*/ 11440763 h 13716000"/>
              <a:gd name="connsiteX1" fmla="*/ 12190433 w 14279643"/>
              <a:gd name="connsiteY1" fmla="*/ 11990689 h 13716000"/>
              <a:gd name="connsiteX2" fmla="*/ 12740358 w 14279643"/>
              <a:gd name="connsiteY2" fmla="*/ 12308190 h 13716000"/>
              <a:gd name="connsiteX3" fmla="*/ 13057859 w 14279643"/>
              <a:gd name="connsiteY3" fmla="*/ 11758264 h 13716000"/>
              <a:gd name="connsiteX4" fmla="*/ 9942532 w 14279643"/>
              <a:gd name="connsiteY4" fmla="*/ 983322 h 13716000"/>
              <a:gd name="connsiteX5" fmla="*/ 9329169 w 14279643"/>
              <a:gd name="connsiteY5" fmla="*/ 1147672 h 13716000"/>
              <a:gd name="connsiteX6" fmla="*/ 9493520 w 14279643"/>
              <a:gd name="connsiteY6" fmla="*/ 1761036 h 13716000"/>
              <a:gd name="connsiteX7" fmla="*/ 10106883 w 14279643"/>
              <a:gd name="connsiteY7" fmla="*/ 1596686 h 13716000"/>
              <a:gd name="connsiteX8" fmla="*/ 0 w 14279643"/>
              <a:gd name="connsiteY8" fmla="*/ 0 h 13716000"/>
              <a:gd name="connsiteX9" fmla="*/ 10336455 w 14279643"/>
              <a:gd name="connsiteY9" fmla="*/ 0 h 13716000"/>
              <a:gd name="connsiteX10" fmla="*/ 10720246 w 14279643"/>
              <a:gd name="connsiteY10" fmla="*/ 1432335 h 13716000"/>
              <a:gd name="connsiteX11" fmla="*/ 11321343 w 14279643"/>
              <a:gd name="connsiteY11" fmla="*/ 1271272 h 13716000"/>
              <a:gd name="connsiteX12" fmla="*/ 11485693 w 14279643"/>
              <a:gd name="connsiteY12" fmla="*/ 1884634 h 13716000"/>
              <a:gd name="connsiteX13" fmla="*/ 10884595 w 14279643"/>
              <a:gd name="connsiteY13" fmla="*/ 2045697 h 13716000"/>
              <a:gd name="connsiteX14" fmla="*/ 11377647 w 14279643"/>
              <a:gd name="connsiteY14" fmla="*/ 3885787 h 13716000"/>
              <a:gd name="connsiteX15" fmla="*/ 11978743 w 14279643"/>
              <a:gd name="connsiteY15" fmla="*/ 3724723 h 13716000"/>
              <a:gd name="connsiteX16" fmla="*/ 12143093 w 14279643"/>
              <a:gd name="connsiteY16" fmla="*/ 4338085 h 13716000"/>
              <a:gd name="connsiteX17" fmla="*/ 11541996 w 14279643"/>
              <a:gd name="connsiteY17" fmla="*/ 4499148 h 13716000"/>
              <a:gd name="connsiteX18" fmla="*/ 13349848 w 14279643"/>
              <a:gd name="connsiteY18" fmla="*/ 11246141 h 13716000"/>
              <a:gd name="connsiteX19" fmla="*/ 13950943 w 14279643"/>
              <a:gd name="connsiteY19" fmla="*/ 11085078 h 13716000"/>
              <a:gd name="connsiteX20" fmla="*/ 14279643 w 14279643"/>
              <a:gd name="connsiteY20" fmla="*/ 12311804 h 13716000"/>
              <a:gd name="connsiteX21" fmla="*/ 13678547 w 14279643"/>
              <a:gd name="connsiteY21" fmla="*/ 12472866 h 13716000"/>
              <a:gd name="connsiteX22" fmla="*/ 14011644 w 14279643"/>
              <a:gd name="connsiteY22" fmla="*/ 13716000 h 13716000"/>
              <a:gd name="connsiteX23" fmla="*/ 0 w 14279643"/>
              <a:gd name="connsiteY2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279643" h="13716000">
                <a:moveTo>
                  <a:pt x="12507933" y="11440763"/>
                </a:moveTo>
                <a:lnTo>
                  <a:pt x="12190433" y="11990689"/>
                </a:lnTo>
                <a:lnTo>
                  <a:pt x="12740358" y="12308190"/>
                </a:lnTo>
                <a:lnTo>
                  <a:pt x="13057859" y="11758264"/>
                </a:lnTo>
                <a:close/>
                <a:moveTo>
                  <a:pt x="9942532" y="983322"/>
                </a:moveTo>
                <a:lnTo>
                  <a:pt x="9329169" y="1147672"/>
                </a:lnTo>
                <a:lnTo>
                  <a:pt x="9493520" y="1761036"/>
                </a:lnTo>
                <a:lnTo>
                  <a:pt x="10106883" y="1596686"/>
                </a:lnTo>
                <a:close/>
                <a:moveTo>
                  <a:pt x="0" y="0"/>
                </a:moveTo>
                <a:lnTo>
                  <a:pt x="10336455" y="0"/>
                </a:lnTo>
                <a:lnTo>
                  <a:pt x="10720246" y="1432335"/>
                </a:lnTo>
                <a:lnTo>
                  <a:pt x="11321343" y="1271272"/>
                </a:lnTo>
                <a:lnTo>
                  <a:pt x="11485693" y="1884634"/>
                </a:lnTo>
                <a:lnTo>
                  <a:pt x="10884595" y="2045697"/>
                </a:lnTo>
                <a:lnTo>
                  <a:pt x="11377647" y="3885787"/>
                </a:lnTo>
                <a:lnTo>
                  <a:pt x="11978743" y="3724723"/>
                </a:lnTo>
                <a:lnTo>
                  <a:pt x="12143093" y="4338085"/>
                </a:lnTo>
                <a:lnTo>
                  <a:pt x="11541996" y="4499148"/>
                </a:lnTo>
                <a:lnTo>
                  <a:pt x="13349848" y="11246141"/>
                </a:lnTo>
                <a:lnTo>
                  <a:pt x="13950943" y="11085078"/>
                </a:lnTo>
                <a:lnTo>
                  <a:pt x="14279643" y="12311804"/>
                </a:lnTo>
                <a:lnTo>
                  <a:pt x="13678547" y="12472866"/>
                </a:lnTo>
                <a:lnTo>
                  <a:pt x="14011644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4223570" y="691358"/>
            <a:ext cx="8059074" cy="35242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14223570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bg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buClrTx/>
              <a:defRPr sz="2800">
                <a:solidFill>
                  <a:schemeClr val="bg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bg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9" name="Platshållare för text 3">
            <a:extLst>
              <a:ext uri="{FF2B5EF4-FFF2-40B4-BE49-F238E27FC236}">
                <a16:creationId xmlns:a16="http://schemas.microsoft.com/office/drawing/2014/main" id="{24ED1300-F3B7-477D-B38C-E2E1C9A59C6F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8948400" y="12980415"/>
            <a:ext cx="5022000" cy="4068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9EAB293B-A850-4900-BEBA-2476BEF054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900834" y="11859504"/>
            <a:ext cx="777714" cy="777713"/>
          </a:xfrm>
          <a:custGeom>
            <a:avLst/>
            <a:gdLst>
              <a:gd name="connsiteX0" fmla="*/ 613363 w 777714"/>
              <a:gd name="connsiteY0" fmla="*/ 0 h 777713"/>
              <a:gd name="connsiteX1" fmla="*/ 777714 w 777714"/>
              <a:gd name="connsiteY1" fmla="*/ 613363 h 777713"/>
              <a:gd name="connsiteX2" fmla="*/ 164351 w 777714"/>
              <a:gd name="connsiteY2" fmla="*/ 777713 h 777713"/>
              <a:gd name="connsiteX3" fmla="*/ 0 w 777714"/>
              <a:gd name="connsiteY3" fmla="*/ 164350 h 77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4" h="777713">
                <a:moveTo>
                  <a:pt x="613363" y="0"/>
                </a:moveTo>
                <a:lnTo>
                  <a:pt x="777714" y="613363"/>
                </a:lnTo>
                <a:lnTo>
                  <a:pt x="164351" y="777713"/>
                </a:lnTo>
                <a:lnTo>
                  <a:pt x="0" y="164350"/>
                </a:lnTo>
                <a:close/>
              </a:path>
            </a:pathLst>
          </a:custGeom>
          <a:solidFill>
            <a:srgbClr val="55C7B4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6" name="Platshållare för text 25">
            <a:extLst>
              <a:ext uri="{FF2B5EF4-FFF2-40B4-BE49-F238E27FC236}">
                <a16:creationId xmlns:a16="http://schemas.microsoft.com/office/drawing/2014/main" id="{67B894F7-8874-4DF1-BCD8-889EA00B58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125826" y="12303831"/>
            <a:ext cx="777714" cy="777713"/>
          </a:xfrm>
          <a:custGeom>
            <a:avLst/>
            <a:gdLst>
              <a:gd name="connsiteX0" fmla="*/ 613363 w 777714"/>
              <a:gd name="connsiteY0" fmla="*/ 0 h 777713"/>
              <a:gd name="connsiteX1" fmla="*/ 777714 w 777714"/>
              <a:gd name="connsiteY1" fmla="*/ 613363 h 777713"/>
              <a:gd name="connsiteX2" fmla="*/ 164351 w 777714"/>
              <a:gd name="connsiteY2" fmla="*/ 777713 h 777713"/>
              <a:gd name="connsiteX3" fmla="*/ 0 w 777714"/>
              <a:gd name="connsiteY3" fmla="*/ 164350 h 77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4" h="777713">
                <a:moveTo>
                  <a:pt x="613363" y="0"/>
                </a:moveTo>
                <a:lnTo>
                  <a:pt x="777714" y="613363"/>
                </a:lnTo>
                <a:lnTo>
                  <a:pt x="164351" y="777713"/>
                </a:lnTo>
                <a:lnTo>
                  <a:pt x="0" y="16435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7" name="Platshållare för text 26">
            <a:extLst>
              <a:ext uri="{FF2B5EF4-FFF2-40B4-BE49-F238E27FC236}">
                <a16:creationId xmlns:a16="http://schemas.microsoft.com/office/drawing/2014/main" id="{26348F5E-A3EF-42B5-85FD-38992D40E62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06882" y="1432332"/>
            <a:ext cx="777714" cy="777715"/>
          </a:xfrm>
          <a:custGeom>
            <a:avLst/>
            <a:gdLst>
              <a:gd name="connsiteX0" fmla="*/ 613363 w 777714"/>
              <a:gd name="connsiteY0" fmla="*/ 0 h 777715"/>
              <a:gd name="connsiteX1" fmla="*/ 777714 w 777714"/>
              <a:gd name="connsiteY1" fmla="*/ 613364 h 777715"/>
              <a:gd name="connsiteX2" fmla="*/ 164351 w 777714"/>
              <a:gd name="connsiteY2" fmla="*/ 777715 h 777715"/>
              <a:gd name="connsiteX3" fmla="*/ 0 w 777714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4" h="777715">
                <a:moveTo>
                  <a:pt x="613363" y="0"/>
                </a:moveTo>
                <a:lnTo>
                  <a:pt x="777714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80391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text Halvsida enkel -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tshållare för bild 32">
            <a:extLst>
              <a:ext uri="{FF2B5EF4-FFF2-40B4-BE49-F238E27FC236}">
                <a16:creationId xmlns:a16="http://schemas.microsoft.com/office/drawing/2014/main" id="{0A84CF75-843F-4C5C-82DF-3BC4ED3CB42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4009882" cy="13716000"/>
          </a:xfrm>
          <a:custGeom>
            <a:avLst/>
            <a:gdLst>
              <a:gd name="connsiteX0" fmla="*/ 0 w 14009882"/>
              <a:gd name="connsiteY0" fmla="*/ 0 h 13716000"/>
              <a:gd name="connsiteX1" fmla="*/ 10334691 w 14009882"/>
              <a:gd name="connsiteY1" fmla="*/ 0 h 13716000"/>
              <a:gd name="connsiteX2" fmla="*/ 14009882 w 14009882"/>
              <a:gd name="connsiteY2" fmla="*/ 13716000 h 13716000"/>
              <a:gd name="connsiteX3" fmla="*/ 0 w 14009882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9882" h="13716000">
                <a:moveTo>
                  <a:pt x="0" y="0"/>
                </a:moveTo>
                <a:lnTo>
                  <a:pt x="10334691" y="0"/>
                </a:lnTo>
                <a:lnTo>
                  <a:pt x="14009882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4223570" y="691358"/>
            <a:ext cx="8059074" cy="35242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14223570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bg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buClrTx/>
              <a:defRPr sz="2800">
                <a:solidFill>
                  <a:schemeClr val="bg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bg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9" name="Platshållare för text 3">
            <a:extLst>
              <a:ext uri="{FF2B5EF4-FFF2-40B4-BE49-F238E27FC236}">
                <a16:creationId xmlns:a16="http://schemas.microsoft.com/office/drawing/2014/main" id="{24ED1300-F3B7-477D-B38C-E2E1C9A59C6F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8948400" y="12980415"/>
            <a:ext cx="5022000" cy="4068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29288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örk text Halvsida special -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bild 22">
            <a:extLst>
              <a:ext uri="{FF2B5EF4-FFF2-40B4-BE49-F238E27FC236}">
                <a16:creationId xmlns:a16="http://schemas.microsoft.com/office/drawing/2014/main" id="{8412F824-59D0-4881-9A25-9F3B7568006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4279643" cy="13716000"/>
          </a:xfrm>
          <a:custGeom>
            <a:avLst/>
            <a:gdLst>
              <a:gd name="connsiteX0" fmla="*/ 12507933 w 14279643"/>
              <a:gd name="connsiteY0" fmla="*/ 11440763 h 13716000"/>
              <a:gd name="connsiteX1" fmla="*/ 12190433 w 14279643"/>
              <a:gd name="connsiteY1" fmla="*/ 11990689 h 13716000"/>
              <a:gd name="connsiteX2" fmla="*/ 12740358 w 14279643"/>
              <a:gd name="connsiteY2" fmla="*/ 12308190 h 13716000"/>
              <a:gd name="connsiteX3" fmla="*/ 13057859 w 14279643"/>
              <a:gd name="connsiteY3" fmla="*/ 11758264 h 13716000"/>
              <a:gd name="connsiteX4" fmla="*/ 9942532 w 14279643"/>
              <a:gd name="connsiteY4" fmla="*/ 983322 h 13716000"/>
              <a:gd name="connsiteX5" fmla="*/ 9329169 w 14279643"/>
              <a:gd name="connsiteY5" fmla="*/ 1147672 h 13716000"/>
              <a:gd name="connsiteX6" fmla="*/ 9493520 w 14279643"/>
              <a:gd name="connsiteY6" fmla="*/ 1761036 h 13716000"/>
              <a:gd name="connsiteX7" fmla="*/ 10106883 w 14279643"/>
              <a:gd name="connsiteY7" fmla="*/ 1596686 h 13716000"/>
              <a:gd name="connsiteX8" fmla="*/ 0 w 14279643"/>
              <a:gd name="connsiteY8" fmla="*/ 0 h 13716000"/>
              <a:gd name="connsiteX9" fmla="*/ 10336455 w 14279643"/>
              <a:gd name="connsiteY9" fmla="*/ 0 h 13716000"/>
              <a:gd name="connsiteX10" fmla="*/ 10720246 w 14279643"/>
              <a:gd name="connsiteY10" fmla="*/ 1432335 h 13716000"/>
              <a:gd name="connsiteX11" fmla="*/ 11321343 w 14279643"/>
              <a:gd name="connsiteY11" fmla="*/ 1271272 h 13716000"/>
              <a:gd name="connsiteX12" fmla="*/ 11485693 w 14279643"/>
              <a:gd name="connsiteY12" fmla="*/ 1884634 h 13716000"/>
              <a:gd name="connsiteX13" fmla="*/ 10884595 w 14279643"/>
              <a:gd name="connsiteY13" fmla="*/ 2045697 h 13716000"/>
              <a:gd name="connsiteX14" fmla="*/ 11377647 w 14279643"/>
              <a:gd name="connsiteY14" fmla="*/ 3885787 h 13716000"/>
              <a:gd name="connsiteX15" fmla="*/ 11978743 w 14279643"/>
              <a:gd name="connsiteY15" fmla="*/ 3724723 h 13716000"/>
              <a:gd name="connsiteX16" fmla="*/ 12143093 w 14279643"/>
              <a:gd name="connsiteY16" fmla="*/ 4338085 h 13716000"/>
              <a:gd name="connsiteX17" fmla="*/ 11541996 w 14279643"/>
              <a:gd name="connsiteY17" fmla="*/ 4499148 h 13716000"/>
              <a:gd name="connsiteX18" fmla="*/ 13349848 w 14279643"/>
              <a:gd name="connsiteY18" fmla="*/ 11246141 h 13716000"/>
              <a:gd name="connsiteX19" fmla="*/ 13950943 w 14279643"/>
              <a:gd name="connsiteY19" fmla="*/ 11085078 h 13716000"/>
              <a:gd name="connsiteX20" fmla="*/ 14279643 w 14279643"/>
              <a:gd name="connsiteY20" fmla="*/ 12311804 h 13716000"/>
              <a:gd name="connsiteX21" fmla="*/ 13678547 w 14279643"/>
              <a:gd name="connsiteY21" fmla="*/ 12472866 h 13716000"/>
              <a:gd name="connsiteX22" fmla="*/ 14011644 w 14279643"/>
              <a:gd name="connsiteY22" fmla="*/ 13716000 h 13716000"/>
              <a:gd name="connsiteX23" fmla="*/ 0 w 14279643"/>
              <a:gd name="connsiteY2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279643" h="13716000">
                <a:moveTo>
                  <a:pt x="12507933" y="11440763"/>
                </a:moveTo>
                <a:lnTo>
                  <a:pt x="12190433" y="11990689"/>
                </a:lnTo>
                <a:lnTo>
                  <a:pt x="12740358" y="12308190"/>
                </a:lnTo>
                <a:lnTo>
                  <a:pt x="13057859" y="11758264"/>
                </a:lnTo>
                <a:close/>
                <a:moveTo>
                  <a:pt x="9942532" y="983322"/>
                </a:moveTo>
                <a:lnTo>
                  <a:pt x="9329169" y="1147672"/>
                </a:lnTo>
                <a:lnTo>
                  <a:pt x="9493520" y="1761036"/>
                </a:lnTo>
                <a:lnTo>
                  <a:pt x="10106883" y="1596686"/>
                </a:lnTo>
                <a:close/>
                <a:moveTo>
                  <a:pt x="0" y="0"/>
                </a:moveTo>
                <a:lnTo>
                  <a:pt x="10336455" y="0"/>
                </a:lnTo>
                <a:lnTo>
                  <a:pt x="10720246" y="1432335"/>
                </a:lnTo>
                <a:lnTo>
                  <a:pt x="11321343" y="1271272"/>
                </a:lnTo>
                <a:lnTo>
                  <a:pt x="11485693" y="1884634"/>
                </a:lnTo>
                <a:lnTo>
                  <a:pt x="10884595" y="2045697"/>
                </a:lnTo>
                <a:lnTo>
                  <a:pt x="11377647" y="3885787"/>
                </a:lnTo>
                <a:lnTo>
                  <a:pt x="11978743" y="3724723"/>
                </a:lnTo>
                <a:lnTo>
                  <a:pt x="12143093" y="4338085"/>
                </a:lnTo>
                <a:lnTo>
                  <a:pt x="11541996" y="4499148"/>
                </a:lnTo>
                <a:lnTo>
                  <a:pt x="13349848" y="11246141"/>
                </a:lnTo>
                <a:lnTo>
                  <a:pt x="13950943" y="11085078"/>
                </a:lnTo>
                <a:lnTo>
                  <a:pt x="14279643" y="12311804"/>
                </a:lnTo>
                <a:lnTo>
                  <a:pt x="13678547" y="12472866"/>
                </a:lnTo>
                <a:lnTo>
                  <a:pt x="14011644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4223570" y="691358"/>
            <a:ext cx="8059074" cy="35242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14223570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tx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buClrTx/>
              <a:defRPr sz="2800">
                <a:solidFill>
                  <a:schemeClr val="tx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9EAB293B-A850-4900-BEBA-2476BEF054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900834" y="11859504"/>
            <a:ext cx="777714" cy="777713"/>
          </a:xfrm>
          <a:custGeom>
            <a:avLst/>
            <a:gdLst>
              <a:gd name="connsiteX0" fmla="*/ 613363 w 777714"/>
              <a:gd name="connsiteY0" fmla="*/ 0 h 777713"/>
              <a:gd name="connsiteX1" fmla="*/ 777714 w 777714"/>
              <a:gd name="connsiteY1" fmla="*/ 613363 h 777713"/>
              <a:gd name="connsiteX2" fmla="*/ 164351 w 777714"/>
              <a:gd name="connsiteY2" fmla="*/ 777713 h 777713"/>
              <a:gd name="connsiteX3" fmla="*/ 0 w 777714"/>
              <a:gd name="connsiteY3" fmla="*/ 164350 h 77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4" h="777713">
                <a:moveTo>
                  <a:pt x="613363" y="0"/>
                </a:moveTo>
                <a:lnTo>
                  <a:pt x="777714" y="613363"/>
                </a:lnTo>
                <a:lnTo>
                  <a:pt x="164351" y="777713"/>
                </a:lnTo>
                <a:lnTo>
                  <a:pt x="0" y="16435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6" name="Platshållare för text 25">
            <a:extLst>
              <a:ext uri="{FF2B5EF4-FFF2-40B4-BE49-F238E27FC236}">
                <a16:creationId xmlns:a16="http://schemas.microsoft.com/office/drawing/2014/main" id="{67B894F7-8874-4DF1-BCD8-889EA00B58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125826" y="12303831"/>
            <a:ext cx="777714" cy="777713"/>
          </a:xfrm>
          <a:custGeom>
            <a:avLst/>
            <a:gdLst>
              <a:gd name="connsiteX0" fmla="*/ 613363 w 777714"/>
              <a:gd name="connsiteY0" fmla="*/ 0 h 777713"/>
              <a:gd name="connsiteX1" fmla="*/ 777714 w 777714"/>
              <a:gd name="connsiteY1" fmla="*/ 613363 h 777713"/>
              <a:gd name="connsiteX2" fmla="*/ 164351 w 777714"/>
              <a:gd name="connsiteY2" fmla="*/ 777713 h 777713"/>
              <a:gd name="connsiteX3" fmla="*/ 0 w 777714"/>
              <a:gd name="connsiteY3" fmla="*/ 164350 h 77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4" h="777713">
                <a:moveTo>
                  <a:pt x="613363" y="0"/>
                </a:moveTo>
                <a:lnTo>
                  <a:pt x="777714" y="613363"/>
                </a:lnTo>
                <a:lnTo>
                  <a:pt x="164351" y="777713"/>
                </a:lnTo>
                <a:lnTo>
                  <a:pt x="0" y="16435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7" name="Platshållare för text 26">
            <a:extLst>
              <a:ext uri="{FF2B5EF4-FFF2-40B4-BE49-F238E27FC236}">
                <a16:creationId xmlns:a16="http://schemas.microsoft.com/office/drawing/2014/main" id="{26348F5E-A3EF-42B5-85FD-38992D40E62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06882" y="1432332"/>
            <a:ext cx="777714" cy="777715"/>
          </a:xfrm>
          <a:custGeom>
            <a:avLst/>
            <a:gdLst>
              <a:gd name="connsiteX0" fmla="*/ 613363 w 777714"/>
              <a:gd name="connsiteY0" fmla="*/ 0 h 777715"/>
              <a:gd name="connsiteX1" fmla="*/ 777714 w 777714"/>
              <a:gd name="connsiteY1" fmla="*/ 613364 h 777715"/>
              <a:gd name="connsiteX2" fmla="*/ 164351 w 777714"/>
              <a:gd name="connsiteY2" fmla="*/ 777715 h 777715"/>
              <a:gd name="connsiteX3" fmla="*/ 0 w 777714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4" h="777715">
                <a:moveTo>
                  <a:pt x="613363" y="0"/>
                </a:moveTo>
                <a:lnTo>
                  <a:pt x="777714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66586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örk text Halvsida enkel -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tshållare för bild 32">
            <a:extLst>
              <a:ext uri="{FF2B5EF4-FFF2-40B4-BE49-F238E27FC236}">
                <a16:creationId xmlns:a16="http://schemas.microsoft.com/office/drawing/2014/main" id="{0A84CF75-843F-4C5C-82DF-3BC4ED3CB42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4009882" cy="13716000"/>
          </a:xfrm>
          <a:custGeom>
            <a:avLst/>
            <a:gdLst>
              <a:gd name="connsiteX0" fmla="*/ 0 w 14009882"/>
              <a:gd name="connsiteY0" fmla="*/ 0 h 13716000"/>
              <a:gd name="connsiteX1" fmla="*/ 10334691 w 14009882"/>
              <a:gd name="connsiteY1" fmla="*/ 0 h 13716000"/>
              <a:gd name="connsiteX2" fmla="*/ 14009882 w 14009882"/>
              <a:gd name="connsiteY2" fmla="*/ 13716000 h 13716000"/>
              <a:gd name="connsiteX3" fmla="*/ 0 w 14009882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9882" h="13716000">
                <a:moveTo>
                  <a:pt x="0" y="0"/>
                </a:moveTo>
                <a:lnTo>
                  <a:pt x="10334691" y="0"/>
                </a:lnTo>
                <a:lnTo>
                  <a:pt x="14009882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4223570" y="691358"/>
            <a:ext cx="8059074" cy="35242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14223570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tx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buClrTx/>
              <a:defRPr sz="2800">
                <a:solidFill>
                  <a:schemeClr val="tx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7167151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05471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innehåll utan pix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ABA2DB-A958-4E56-9A55-1C5A9539F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3426" y="659958"/>
            <a:ext cx="20377150" cy="233013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BDD91D-A9BA-482B-B402-F73CFD06E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4650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ABA2DB-A958-4E56-9A55-1C5A9539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BDD91D-A9BA-482B-B402-F73CFD06E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3423" y="3708400"/>
            <a:ext cx="13068301" cy="8702675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E1DA5F9-A8BF-4E3D-BF18-925462488E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2229"/>
            <a:ext cx="1363807" cy="5455228"/>
          </a:xfrm>
          <a:custGeom>
            <a:avLst/>
            <a:gdLst>
              <a:gd name="connsiteX0" fmla="*/ 0 w 1363807"/>
              <a:gd name="connsiteY0" fmla="*/ 0 h 5455228"/>
              <a:gd name="connsiteX1" fmla="*/ 1363807 w 1363807"/>
              <a:gd name="connsiteY1" fmla="*/ 5089797 h 5455228"/>
              <a:gd name="connsiteX2" fmla="*/ 0 w 1363807"/>
              <a:gd name="connsiteY2" fmla="*/ 5455228 h 5455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3807" h="5455228">
                <a:moveTo>
                  <a:pt x="0" y="0"/>
                </a:moveTo>
                <a:lnTo>
                  <a:pt x="1363807" y="5089797"/>
                </a:lnTo>
                <a:lnTo>
                  <a:pt x="0" y="5455228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8361F9D-C556-4097-816D-A1EE60E0DAC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395576" y="3689350"/>
            <a:ext cx="6985000" cy="8721725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273780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80" userDrawn="1">
          <p15:clr>
            <a:srgbClr val="FBAE40"/>
          </p15:clr>
        </p15:guide>
        <p15:guide id="2" pos="9494" userDrawn="1">
          <p15:clr>
            <a:srgbClr val="FBAE40"/>
          </p15:clr>
        </p15:guide>
        <p15:guide id="3" pos="9698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485627-F4E8-4D9C-9842-90E146AD5B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79578" y="4624616"/>
            <a:ext cx="21024848" cy="266518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11000">
                <a:solidFill>
                  <a:schemeClr val="tx2"/>
                </a:solidFill>
              </a:defRPr>
            </a:lvl1pPr>
          </a:lstStyle>
          <a:p>
            <a:r>
              <a:rPr lang="sv-SE"/>
              <a:t>Titel på presentation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6C60581-E32A-4FE2-A593-F88E9D62810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96173" y="7852233"/>
            <a:ext cx="21008254" cy="2663370"/>
          </a:xfrm>
        </p:spPr>
        <p:txBody>
          <a:bodyPr>
            <a:normAutofit/>
          </a:bodyPr>
          <a:lstStyle>
            <a:lvl1pPr marL="0" indent="0" algn="l">
              <a:spcBef>
                <a:spcPts val="2000"/>
              </a:spcBef>
              <a:buNone/>
              <a:defRPr sz="4800">
                <a:solidFill>
                  <a:schemeClr val="tx2"/>
                </a:solidFill>
              </a:defRPr>
            </a:lvl1pPr>
            <a:lvl2pPr marL="457184" indent="0" algn="ctr">
              <a:buNone/>
              <a:defRPr sz="2000"/>
            </a:lvl2pPr>
            <a:lvl3pPr marL="914366" indent="0" algn="ctr">
              <a:buNone/>
              <a:defRPr sz="1800"/>
            </a:lvl3pPr>
            <a:lvl4pPr marL="1371548" indent="0" algn="ctr">
              <a:buNone/>
              <a:defRPr sz="1600"/>
            </a:lvl4pPr>
            <a:lvl5pPr marL="1828732" indent="0" algn="ctr">
              <a:buNone/>
              <a:defRPr sz="1600"/>
            </a:lvl5pPr>
            <a:lvl6pPr marL="2285916" indent="0" algn="ctr">
              <a:buNone/>
              <a:defRPr sz="1600"/>
            </a:lvl6pPr>
            <a:lvl7pPr marL="2743096" indent="0" algn="ctr">
              <a:buNone/>
              <a:defRPr sz="1600"/>
            </a:lvl7pPr>
            <a:lvl8pPr marL="3200280" indent="0" algn="ctr">
              <a:buNone/>
              <a:defRPr sz="1600"/>
            </a:lvl8pPr>
            <a:lvl9pPr marL="3657464" indent="0" algn="ctr">
              <a:buNone/>
              <a:defRPr sz="1600"/>
            </a:lvl9pPr>
          </a:lstStyle>
          <a:p>
            <a:r>
              <a:rPr lang="sv-SE"/>
              <a:t>Underrubrik eller namn på presentatör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C9A169E-5A3C-F341-B897-0A47B913FC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2451" y="3607607"/>
            <a:ext cx="3438918" cy="101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619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216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med bild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692427C-49B8-B745-B00F-AC929518C38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4384000" cy="13716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på ikonen för att lägga till en bild. </a:t>
            </a:r>
            <a:endParaRPr lang="en-US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67BB6E48-3A20-4968-9F39-AD8BAB0FFD18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1822449" y="3607607"/>
            <a:ext cx="3438918" cy="1015178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E485627-F4E8-4D9C-9842-90E146AD5B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79578" y="4624616"/>
            <a:ext cx="21024848" cy="266518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11000">
                <a:solidFill>
                  <a:schemeClr val="tx2"/>
                </a:solidFill>
              </a:defRPr>
            </a:lvl1pPr>
          </a:lstStyle>
          <a:p>
            <a:r>
              <a:rPr lang="sv-SE"/>
              <a:t>Titel på presentation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6C60581-E32A-4FE2-A593-F88E9D62810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96173" y="7852233"/>
            <a:ext cx="21008254" cy="2663370"/>
          </a:xfrm>
        </p:spPr>
        <p:txBody>
          <a:bodyPr>
            <a:normAutofit/>
          </a:bodyPr>
          <a:lstStyle>
            <a:lvl1pPr marL="0" indent="0" algn="l">
              <a:spcBef>
                <a:spcPts val="2000"/>
              </a:spcBef>
              <a:buNone/>
              <a:defRPr sz="4800">
                <a:solidFill>
                  <a:schemeClr val="tx2"/>
                </a:solidFill>
              </a:defRPr>
            </a:lvl1pPr>
            <a:lvl2pPr marL="457184" indent="0" algn="ctr">
              <a:buNone/>
              <a:defRPr sz="2000"/>
            </a:lvl2pPr>
            <a:lvl3pPr marL="914366" indent="0" algn="ctr">
              <a:buNone/>
              <a:defRPr sz="1800"/>
            </a:lvl3pPr>
            <a:lvl4pPr marL="1371548" indent="0" algn="ctr">
              <a:buNone/>
              <a:defRPr sz="1600"/>
            </a:lvl4pPr>
            <a:lvl5pPr marL="1828732" indent="0" algn="ctr">
              <a:buNone/>
              <a:defRPr sz="1600"/>
            </a:lvl5pPr>
            <a:lvl6pPr marL="2285916" indent="0" algn="ctr">
              <a:buNone/>
              <a:defRPr sz="1600"/>
            </a:lvl6pPr>
            <a:lvl7pPr marL="2743096" indent="0" algn="ctr">
              <a:buNone/>
              <a:defRPr sz="1600"/>
            </a:lvl7pPr>
            <a:lvl8pPr marL="3200280" indent="0" algn="ctr">
              <a:buNone/>
              <a:defRPr sz="1600"/>
            </a:lvl8pPr>
            <a:lvl9pPr marL="3657464" indent="0" algn="ctr">
              <a:buNone/>
              <a:defRPr sz="1600"/>
            </a:lvl9pPr>
          </a:lstStyle>
          <a:p>
            <a:r>
              <a:rPr lang="sv-SE"/>
              <a:t>Underrubrik eller namn på presentatör</a:t>
            </a:r>
          </a:p>
        </p:txBody>
      </p:sp>
    </p:spTree>
    <p:extLst>
      <p:ext uri="{BB962C8B-B14F-4D97-AF65-F5344CB8AC3E}">
        <p14:creationId xmlns:p14="http://schemas.microsoft.com/office/powerpoint/2010/main" val="3066229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216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ida med gul bakgrun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485627-F4E8-4D9C-9842-90E146AD5B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79578" y="4624616"/>
            <a:ext cx="21024848" cy="266518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11000"/>
            </a:lvl1pPr>
          </a:lstStyle>
          <a:p>
            <a:r>
              <a:rPr lang="sv-SE"/>
              <a:t>Titel på presentation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6C60581-E32A-4FE2-A593-F88E9D62810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96173" y="7852233"/>
            <a:ext cx="21008254" cy="2663370"/>
          </a:xfrm>
        </p:spPr>
        <p:txBody>
          <a:bodyPr>
            <a:normAutofit/>
          </a:bodyPr>
          <a:lstStyle>
            <a:lvl1pPr marL="0" indent="0" algn="l">
              <a:spcBef>
                <a:spcPts val="2000"/>
              </a:spcBef>
              <a:buNone/>
              <a:defRPr sz="4800"/>
            </a:lvl1pPr>
            <a:lvl2pPr marL="457184" indent="0" algn="ctr">
              <a:buNone/>
              <a:defRPr sz="2000"/>
            </a:lvl2pPr>
            <a:lvl3pPr marL="914366" indent="0" algn="ctr">
              <a:buNone/>
              <a:defRPr sz="1800"/>
            </a:lvl3pPr>
            <a:lvl4pPr marL="1371548" indent="0" algn="ctr">
              <a:buNone/>
              <a:defRPr sz="1600"/>
            </a:lvl4pPr>
            <a:lvl5pPr marL="1828732" indent="0" algn="ctr">
              <a:buNone/>
              <a:defRPr sz="1600"/>
            </a:lvl5pPr>
            <a:lvl6pPr marL="2285916" indent="0" algn="ctr">
              <a:buNone/>
              <a:defRPr sz="1600"/>
            </a:lvl6pPr>
            <a:lvl7pPr marL="2743096" indent="0" algn="ctr">
              <a:buNone/>
              <a:defRPr sz="1600"/>
            </a:lvl7pPr>
            <a:lvl8pPr marL="3200280" indent="0" algn="ctr">
              <a:buNone/>
              <a:defRPr sz="1600"/>
            </a:lvl8pPr>
            <a:lvl9pPr marL="3657464" indent="0" algn="ctr">
              <a:buNone/>
              <a:defRPr sz="1600"/>
            </a:lvl9pPr>
          </a:lstStyle>
          <a:p>
            <a:r>
              <a:rPr lang="sv-SE"/>
              <a:t>Underrubrik eller namn på presentatör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C9A169E-5A3C-F341-B897-0A47B913FC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2451" y="3607607"/>
            <a:ext cx="3438918" cy="101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516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216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095BD9DF-BAD3-4181-9305-EBBE744DD5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ltGray">
          <a:xfrm>
            <a:off x="0" y="0"/>
            <a:ext cx="24384000" cy="13716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BABA2DB-A958-4E56-9A55-1C5A9539F0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0" y="0"/>
            <a:ext cx="24384000" cy="13716000"/>
          </a:xfrm>
          <a:prstGeom prst="rect">
            <a:avLst/>
          </a:prstGeom>
          <a:solidFill>
            <a:schemeClr val="tx1">
              <a:alpha val="56000"/>
            </a:schemeClr>
          </a:solidFill>
        </p:spPr>
        <p:txBody>
          <a:bodyPr bIns="612000" anchor="ctr">
            <a:normAutofit/>
          </a:bodyPr>
          <a:lstStyle>
            <a:lvl1pPr algn="ctr">
              <a:defRPr sz="14000"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7994BA35-D8EF-49A1-83BB-E26A0AEE8D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38305" y="3707991"/>
            <a:ext cx="5186106" cy="1083326"/>
          </a:xfrm>
          <a:custGeom>
            <a:avLst/>
            <a:gdLst>
              <a:gd name="connsiteX0" fmla="*/ 5155375 w 5186107"/>
              <a:gd name="connsiteY0" fmla="*/ 0 h 1083324"/>
              <a:gd name="connsiteX1" fmla="*/ 5186107 w 5186107"/>
              <a:gd name="connsiteY1" fmla="*/ 174292 h 1083324"/>
              <a:gd name="connsiteX2" fmla="*/ 30732 w 5186107"/>
              <a:gd name="connsiteY2" fmla="*/ 1083324 h 1083324"/>
              <a:gd name="connsiteX3" fmla="*/ 0 w 5186107"/>
              <a:gd name="connsiteY3" fmla="*/ 909032 h 108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6107" h="1083324">
                <a:moveTo>
                  <a:pt x="5155375" y="0"/>
                </a:moveTo>
                <a:lnTo>
                  <a:pt x="5186107" y="174292"/>
                </a:lnTo>
                <a:lnTo>
                  <a:pt x="30732" y="1083324"/>
                </a:lnTo>
                <a:lnTo>
                  <a:pt x="0" y="909032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266"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2AD00C3D-95B7-474B-89E9-B21AEC26F5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38305" y="7415979"/>
            <a:ext cx="5186106" cy="1083326"/>
          </a:xfrm>
          <a:custGeom>
            <a:avLst/>
            <a:gdLst>
              <a:gd name="connsiteX0" fmla="*/ 5155375 w 5186107"/>
              <a:gd name="connsiteY0" fmla="*/ 0 h 1083324"/>
              <a:gd name="connsiteX1" fmla="*/ 5186107 w 5186107"/>
              <a:gd name="connsiteY1" fmla="*/ 174292 h 1083324"/>
              <a:gd name="connsiteX2" fmla="*/ 30732 w 5186107"/>
              <a:gd name="connsiteY2" fmla="*/ 1083324 h 1083324"/>
              <a:gd name="connsiteX3" fmla="*/ 0 w 5186107"/>
              <a:gd name="connsiteY3" fmla="*/ 909032 h 108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6107" h="1083324">
                <a:moveTo>
                  <a:pt x="5155375" y="0"/>
                </a:moveTo>
                <a:lnTo>
                  <a:pt x="5186107" y="174292"/>
                </a:lnTo>
                <a:lnTo>
                  <a:pt x="30732" y="1083324"/>
                </a:lnTo>
                <a:lnTo>
                  <a:pt x="0" y="909032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266"/>
            </a:lvl1pPr>
          </a:lstStyle>
          <a:p>
            <a:pPr lvl="0"/>
            <a:r>
              <a:rPr lang="sv-SE"/>
              <a:t> </a:t>
            </a:r>
          </a:p>
        </p:txBody>
      </p:sp>
      <p:pic>
        <p:nvPicPr>
          <p:cNvPr id="6" name="Graphic 4">
            <a:extLst>
              <a:ext uri="{FF2B5EF4-FFF2-40B4-BE49-F238E27FC236}">
                <a16:creationId xmlns:a16="http://schemas.microsoft.com/office/drawing/2014/main" id="{24226D20-4B2F-48E1-9338-11BC7FF427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48400" y="12967793"/>
            <a:ext cx="5022000" cy="39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06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239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utan pix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BDD91D-A9BA-482B-B402-F73CFD06E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3309627"/>
            <a:ext cx="21015960" cy="870267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281006DC-96B4-476B-8D12-5A9658092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399" y="260779"/>
            <a:ext cx="21015962" cy="2650066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1" name="Platshållare för bildnummer 1">
            <a:extLst>
              <a:ext uri="{FF2B5EF4-FFF2-40B4-BE49-F238E27FC236}">
                <a16:creationId xmlns:a16="http://schemas.microsoft.com/office/drawing/2014/main" id="{E2057333-1E6D-4A4B-8B3E-FB65F60A09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9405" y="12843395"/>
            <a:ext cx="917078" cy="730002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r">
              <a:defRPr lang="en-US" sz="24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ヒラギノ明朝 ProN W3" charset="0"/>
                <a:cs typeface="ヒラギノ明朝 ProN W3" charset="0"/>
                <a:sym typeface="Georgia" charset="0"/>
              </a:defRPr>
            </a:lvl1pPr>
          </a:lstStyle>
          <a:p>
            <a:fld id="{116FDC21-0962-4ABD-908B-9956082ED98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datum 2">
            <a:extLst>
              <a:ext uri="{FF2B5EF4-FFF2-40B4-BE49-F238E27FC236}">
                <a16:creationId xmlns:a16="http://schemas.microsoft.com/office/drawing/2014/main" id="{E73CE1AD-B66C-48A7-B6E7-2DD3A7FB40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398" y="13050977"/>
            <a:ext cx="303272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F4746559-A863-4662-827E-5B13F6A4B2A7}" type="datetime4">
              <a:rPr lang="sv-SE" smtClean="0"/>
              <a:t>23 mars 2022</a:t>
            </a:fld>
            <a:endParaRPr lang="en-US"/>
          </a:p>
        </p:txBody>
      </p:sp>
      <p:sp>
        <p:nvSpPr>
          <p:cNvPr id="8" name="Platshållare för sidfot 5">
            <a:extLst>
              <a:ext uri="{FF2B5EF4-FFF2-40B4-BE49-F238E27FC236}">
                <a16:creationId xmlns:a16="http://schemas.microsoft.com/office/drawing/2014/main" id="{D26B71C5-F6CC-4075-85DD-A616D80664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41379" y="13050977"/>
            <a:ext cx="909891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6142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B60D6C71-0FE9-42E0-B076-5F196709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399" y="260779"/>
            <a:ext cx="21015962" cy="2650066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B94BA360-8AC1-4C84-88E9-1B24122F3E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9405" y="12843395"/>
            <a:ext cx="917078" cy="730002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r">
              <a:defRPr lang="en-US" sz="24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ヒラギノ明朝 ProN W3" charset="0"/>
                <a:cs typeface="ヒラギノ明朝 ProN W3" charset="0"/>
                <a:sym typeface="Georgia" charset="0"/>
              </a:defRPr>
            </a:lvl1pPr>
          </a:lstStyle>
          <a:p>
            <a:fld id="{116FDC21-0962-4ABD-908B-9956082ED98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datum 2">
            <a:extLst>
              <a:ext uri="{FF2B5EF4-FFF2-40B4-BE49-F238E27FC236}">
                <a16:creationId xmlns:a16="http://schemas.microsoft.com/office/drawing/2014/main" id="{721C550B-D510-47C7-9ACD-0554E34ACB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398" y="13050977"/>
            <a:ext cx="303272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838A974F-9281-49E0-9A97-B60C3F5A26FD}" type="datetime4">
              <a:rPr lang="sv-SE" smtClean="0"/>
              <a:t>23 mars 2022</a:t>
            </a:fld>
            <a:endParaRPr lang="en-US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DFF2687-5B19-46FB-95C9-9673D675DE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41379" y="13050977"/>
            <a:ext cx="909891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4788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a pix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BDD91D-A9BA-482B-B402-F73CFD06E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3309627"/>
            <a:ext cx="21031200" cy="870267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E1DA5F9-A8BF-4E3D-BF18-925462488E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0" y="964915"/>
            <a:ext cx="1363808" cy="5455230"/>
          </a:xfrm>
          <a:custGeom>
            <a:avLst/>
            <a:gdLst>
              <a:gd name="connsiteX0" fmla="*/ 0 w 1363807"/>
              <a:gd name="connsiteY0" fmla="*/ 0 h 5455228"/>
              <a:gd name="connsiteX1" fmla="*/ 1363807 w 1363807"/>
              <a:gd name="connsiteY1" fmla="*/ 5089797 h 5455228"/>
              <a:gd name="connsiteX2" fmla="*/ 0 w 1363807"/>
              <a:gd name="connsiteY2" fmla="*/ 5455228 h 5455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3807" h="5455228">
                <a:moveTo>
                  <a:pt x="0" y="0"/>
                </a:moveTo>
                <a:lnTo>
                  <a:pt x="1363807" y="5089797"/>
                </a:lnTo>
                <a:lnTo>
                  <a:pt x="0" y="5455228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266"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950BD5B2-366A-4C7B-B770-CDFB1695A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399" y="260779"/>
            <a:ext cx="21015962" cy="2650066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3" name="Platshållare för bildnummer 1">
            <a:extLst>
              <a:ext uri="{FF2B5EF4-FFF2-40B4-BE49-F238E27FC236}">
                <a16:creationId xmlns:a16="http://schemas.microsoft.com/office/drawing/2014/main" id="{722D2D39-0F6F-4D58-AEE0-495EF934E6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9405" y="12843395"/>
            <a:ext cx="917078" cy="730002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r">
              <a:defRPr lang="en-US" sz="24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ヒラギノ明朝 ProN W3" charset="0"/>
                <a:cs typeface="ヒラギノ明朝 ProN W3" charset="0"/>
                <a:sym typeface="Georgia" charset="0"/>
              </a:defRPr>
            </a:lvl1pPr>
          </a:lstStyle>
          <a:p>
            <a:fld id="{116FDC21-0962-4ABD-908B-9956082ED98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4" name="Platshållare för datum 2">
            <a:extLst>
              <a:ext uri="{FF2B5EF4-FFF2-40B4-BE49-F238E27FC236}">
                <a16:creationId xmlns:a16="http://schemas.microsoft.com/office/drawing/2014/main" id="{BEE26CB3-183F-4D16-A6F0-6F1B962C01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398" y="13050977"/>
            <a:ext cx="303272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AF8F6E7A-9450-46E1-B47E-325ACACF41DF}" type="datetime4">
              <a:rPr lang="sv-SE" smtClean="0"/>
              <a:t>23 mars 2022</a:t>
            </a:fld>
            <a:endParaRPr lang="en-US"/>
          </a:p>
        </p:txBody>
      </p:sp>
      <p:sp>
        <p:nvSpPr>
          <p:cNvPr id="8" name="Platshållare för sidfot 5">
            <a:extLst>
              <a:ext uri="{FF2B5EF4-FFF2-40B4-BE49-F238E27FC236}">
                <a16:creationId xmlns:a16="http://schemas.microsoft.com/office/drawing/2014/main" id="{764F9519-FB5E-42DD-B197-E842C68ED3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41379" y="13050977"/>
            <a:ext cx="909891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66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la pix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ihandsfigur: Form 13">
            <a:extLst>
              <a:ext uri="{FF2B5EF4-FFF2-40B4-BE49-F238E27FC236}">
                <a16:creationId xmlns:a16="http://schemas.microsoft.com/office/drawing/2014/main" id="{D66CD087-01AC-46AB-8C34-6CE4CAFF4DF8}"/>
              </a:ext>
            </a:extLst>
          </p:cNvPr>
          <p:cNvSpPr/>
          <p:nvPr userDrawn="1"/>
        </p:nvSpPr>
        <p:spPr bwMode="gray">
          <a:xfrm rot="5400000">
            <a:off x="19570790" y="-2390049"/>
            <a:ext cx="2434520" cy="7191906"/>
          </a:xfrm>
          <a:custGeom>
            <a:avLst/>
            <a:gdLst>
              <a:gd name="connsiteX0" fmla="*/ 0 w 1217260"/>
              <a:gd name="connsiteY0" fmla="*/ 3595953 h 3595953"/>
              <a:gd name="connsiteX1" fmla="*/ 0 w 1217260"/>
              <a:gd name="connsiteY1" fmla="*/ 0 h 3595953"/>
              <a:gd name="connsiteX2" fmla="*/ 400226 w 1217260"/>
              <a:gd name="connsiteY2" fmla="*/ 0 h 3595953"/>
              <a:gd name="connsiteX3" fmla="*/ 1217260 w 1217260"/>
              <a:gd name="connsiteY3" fmla="*/ 3294030 h 3595953"/>
              <a:gd name="connsiteX4" fmla="*/ 0 w 1217260"/>
              <a:gd name="connsiteY4" fmla="*/ 3595953 h 3595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60" h="3595953">
                <a:moveTo>
                  <a:pt x="0" y="3595953"/>
                </a:moveTo>
                <a:lnTo>
                  <a:pt x="0" y="0"/>
                </a:lnTo>
                <a:lnTo>
                  <a:pt x="400226" y="0"/>
                </a:lnTo>
                <a:lnTo>
                  <a:pt x="1217260" y="3294030"/>
                </a:lnTo>
                <a:lnTo>
                  <a:pt x="0" y="359595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75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BDD91D-A9BA-482B-B402-F73CFD06E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3309627"/>
            <a:ext cx="21031200" cy="870267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950BD5B2-366A-4C7B-B770-CDFB1695A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399" y="260779"/>
            <a:ext cx="21015962" cy="2650066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bildnummer 1">
            <a:extLst>
              <a:ext uri="{FF2B5EF4-FFF2-40B4-BE49-F238E27FC236}">
                <a16:creationId xmlns:a16="http://schemas.microsoft.com/office/drawing/2014/main" id="{3D910E64-AC52-454B-A861-72C9312D4E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9405" y="12843395"/>
            <a:ext cx="917078" cy="730002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r">
              <a:defRPr lang="en-US" sz="24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ヒラギノ明朝 ProN W3" charset="0"/>
                <a:cs typeface="ヒラギノ明朝 ProN W3" charset="0"/>
                <a:sym typeface="Georgia" charset="0"/>
              </a:defRPr>
            </a:lvl1pPr>
          </a:lstStyle>
          <a:p>
            <a:fld id="{116FDC21-0962-4ABD-908B-9956082ED98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datum 2">
            <a:extLst>
              <a:ext uri="{FF2B5EF4-FFF2-40B4-BE49-F238E27FC236}">
                <a16:creationId xmlns:a16="http://schemas.microsoft.com/office/drawing/2014/main" id="{71B0F4C2-ADE5-499C-BA3E-D8B1025A0F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398" y="13050977"/>
            <a:ext cx="303272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A7B4F2E5-EE61-4A23-A62D-D68F2C9EA85C}" type="datetime4">
              <a:rPr lang="sv-SE" smtClean="0"/>
              <a:t>23 mars 2022</a:t>
            </a:fld>
            <a:endParaRPr lang="en-US"/>
          </a:p>
        </p:txBody>
      </p:sp>
      <p:sp>
        <p:nvSpPr>
          <p:cNvPr id="8" name="Platshållare för sidfot 5">
            <a:extLst>
              <a:ext uri="{FF2B5EF4-FFF2-40B4-BE49-F238E27FC236}">
                <a16:creationId xmlns:a16="http://schemas.microsoft.com/office/drawing/2014/main" id="{196A07DF-F694-4A2A-AE43-C949F9F453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41379" y="13050977"/>
            <a:ext cx="909891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58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pix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ihandsfigur: Form 12">
            <a:extLst>
              <a:ext uri="{FF2B5EF4-FFF2-40B4-BE49-F238E27FC236}">
                <a16:creationId xmlns:a16="http://schemas.microsoft.com/office/drawing/2014/main" id="{986ACC1E-8160-4B29-A796-2BDD36960C71}"/>
              </a:ext>
            </a:extLst>
          </p:cNvPr>
          <p:cNvSpPr/>
          <p:nvPr userDrawn="1"/>
        </p:nvSpPr>
        <p:spPr bwMode="gray">
          <a:xfrm>
            <a:off x="19552553" y="862974"/>
            <a:ext cx="4831450" cy="11448996"/>
          </a:xfrm>
          <a:custGeom>
            <a:avLst/>
            <a:gdLst>
              <a:gd name="connsiteX0" fmla="*/ 2415725 w 2415725"/>
              <a:gd name="connsiteY0" fmla="*/ 0 h 5724498"/>
              <a:gd name="connsiteX1" fmla="*/ 2415725 w 2415725"/>
              <a:gd name="connsiteY1" fmla="*/ 5724498 h 5724498"/>
              <a:gd name="connsiteX2" fmla="*/ 0 w 2415725"/>
              <a:gd name="connsiteY2" fmla="*/ 1327081 h 5724498"/>
              <a:gd name="connsiteX3" fmla="*/ 2415725 w 2415725"/>
              <a:gd name="connsiteY3" fmla="*/ 0 h 5724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5725" h="5724498">
                <a:moveTo>
                  <a:pt x="2415725" y="0"/>
                </a:moveTo>
                <a:lnTo>
                  <a:pt x="2415725" y="5724498"/>
                </a:lnTo>
                <a:lnTo>
                  <a:pt x="0" y="1327081"/>
                </a:lnTo>
                <a:lnTo>
                  <a:pt x="241572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BDD91D-A9BA-482B-B402-F73CFD06E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1" y="3309627"/>
            <a:ext cx="18933694" cy="870267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CDFA0133-5627-41BE-8494-B2FDF3A5B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60779"/>
            <a:ext cx="18933696" cy="2650066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bildnummer 1">
            <a:extLst>
              <a:ext uri="{FF2B5EF4-FFF2-40B4-BE49-F238E27FC236}">
                <a16:creationId xmlns:a16="http://schemas.microsoft.com/office/drawing/2014/main" id="{B5F6CE1F-7B36-460F-AF0C-47E3702198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9405" y="12843395"/>
            <a:ext cx="917078" cy="730002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r">
              <a:defRPr lang="en-US" sz="24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ヒラギノ明朝 ProN W3" charset="0"/>
                <a:cs typeface="ヒラギノ明朝 ProN W3" charset="0"/>
                <a:sym typeface="Georgia" charset="0"/>
              </a:defRPr>
            </a:lvl1pPr>
          </a:lstStyle>
          <a:p>
            <a:fld id="{116FDC21-0962-4ABD-908B-9956082ED98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datum 2">
            <a:extLst>
              <a:ext uri="{FF2B5EF4-FFF2-40B4-BE49-F238E27FC236}">
                <a16:creationId xmlns:a16="http://schemas.microsoft.com/office/drawing/2014/main" id="{9328F82A-0165-4A4F-B9D5-59B26753BE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398" y="13050977"/>
            <a:ext cx="303272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223A6FDC-A8C6-4E10-8459-02F9A10135A0}" type="datetime4">
              <a:rPr lang="sv-SE" smtClean="0"/>
              <a:t>23 mars 2022</a:t>
            </a:fld>
            <a:endParaRPr lang="en-US"/>
          </a:p>
        </p:txBody>
      </p:sp>
      <p:sp>
        <p:nvSpPr>
          <p:cNvPr id="9" name="Platshållare för sidfot 5">
            <a:extLst>
              <a:ext uri="{FF2B5EF4-FFF2-40B4-BE49-F238E27FC236}">
                <a16:creationId xmlns:a16="http://schemas.microsoft.com/office/drawing/2014/main" id="{F4CD67F9-C3FA-4C9C-947B-F4D24C8DF6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41379" y="13050977"/>
            <a:ext cx="909891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931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l pixel, vit y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">
            <a:extLst>
              <a:ext uri="{FF2B5EF4-FFF2-40B4-BE49-F238E27FC236}">
                <a16:creationId xmlns:a16="http://schemas.microsoft.com/office/drawing/2014/main" id="{3FAAF44F-9442-4D9F-83EA-A72C1BB90C54}"/>
              </a:ext>
            </a:extLst>
          </p:cNvPr>
          <p:cNvSpPr/>
          <p:nvPr userDrawn="1"/>
        </p:nvSpPr>
        <p:spPr bwMode="white">
          <a:xfrm>
            <a:off x="-7616" y="-1"/>
            <a:ext cx="24391616" cy="12261594"/>
          </a:xfrm>
          <a:custGeom>
            <a:avLst/>
            <a:gdLst>
              <a:gd name="connsiteX0" fmla="*/ 0 w 24383998"/>
              <a:gd name="connsiteY0" fmla="*/ 0 h 10541480"/>
              <a:gd name="connsiteX1" fmla="*/ 24383998 w 24383998"/>
              <a:gd name="connsiteY1" fmla="*/ 0 h 10541480"/>
              <a:gd name="connsiteX2" fmla="*/ 24383998 w 24383998"/>
              <a:gd name="connsiteY2" fmla="*/ 10541480 h 10541480"/>
              <a:gd name="connsiteX3" fmla="*/ 0 w 24383998"/>
              <a:gd name="connsiteY3" fmla="*/ 10541480 h 10541480"/>
              <a:gd name="connsiteX4" fmla="*/ 0 w 24383998"/>
              <a:gd name="connsiteY4" fmla="*/ 0 h 10541480"/>
              <a:gd name="connsiteX0" fmla="*/ 17253 w 24383998"/>
              <a:gd name="connsiteY0" fmla="*/ 0 h 11714672"/>
              <a:gd name="connsiteX1" fmla="*/ 24383998 w 24383998"/>
              <a:gd name="connsiteY1" fmla="*/ 1173192 h 11714672"/>
              <a:gd name="connsiteX2" fmla="*/ 24383998 w 24383998"/>
              <a:gd name="connsiteY2" fmla="*/ 11714672 h 11714672"/>
              <a:gd name="connsiteX3" fmla="*/ 0 w 24383998"/>
              <a:gd name="connsiteY3" fmla="*/ 11714672 h 11714672"/>
              <a:gd name="connsiteX4" fmla="*/ 17253 w 24383998"/>
              <a:gd name="connsiteY4" fmla="*/ 0 h 11714672"/>
              <a:gd name="connsiteX0" fmla="*/ 17253 w 24383998"/>
              <a:gd name="connsiteY0" fmla="*/ 0 h 13577978"/>
              <a:gd name="connsiteX1" fmla="*/ 24383998 w 24383998"/>
              <a:gd name="connsiteY1" fmla="*/ 1173192 h 13577978"/>
              <a:gd name="connsiteX2" fmla="*/ 24383998 w 24383998"/>
              <a:gd name="connsiteY2" fmla="*/ 11714672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  <a:gd name="connsiteX0" fmla="*/ 17253 w 24383998"/>
              <a:gd name="connsiteY0" fmla="*/ 0 h 13577978"/>
              <a:gd name="connsiteX1" fmla="*/ 24383998 w 24383998"/>
              <a:gd name="connsiteY1" fmla="*/ 1173192 h 13577978"/>
              <a:gd name="connsiteX2" fmla="*/ 24383998 w 24383998"/>
              <a:gd name="connsiteY2" fmla="*/ 12128740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  <a:gd name="connsiteX0" fmla="*/ 17253 w 24383998"/>
              <a:gd name="connsiteY0" fmla="*/ 0 h 13577978"/>
              <a:gd name="connsiteX1" fmla="*/ 24383998 w 24383998"/>
              <a:gd name="connsiteY1" fmla="*/ 1362973 h 13577978"/>
              <a:gd name="connsiteX2" fmla="*/ 24383998 w 24383998"/>
              <a:gd name="connsiteY2" fmla="*/ 12128740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  <a:gd name="connsiteX0" fmla="*/ 17253 w 24383998"/>
              <a:gd name="connsiteY0" fmla="*/ 0 h 12128740"/>
              <a:gd name="connsiteX1" fmla="*/ 24383998 w 24383998"/>
              <a:gd name="connsiteY1" fmla="*/ 1362973 h 12128740"/>
              <a:gd name="connsiteX2" fmla="*/ 24383998 w 24383998"/>
              <a:gd name="connsiteY2" fmla="*/ 12128740 h 12128740"/>
              <a:gd name="connsiteX3" fmla="*/ 0 w 24383998"/>
              <a:gd name="connsiteY3" fmla="*/ 10240058 h 12128740"/>
              <a:gd name="connsiteX4" fmla="*/ 17253 w 24383998"/>
              <a:gd name="connsiteY4" fmla="*/ 0 h 12128740"/>
              <a:gd name="connsiteX0" fmla="*/ 36303 w 24403048"/>
              <a:gd name="connsiteY0" fmla="*/ 0 h 12128740"/>
              <a:gd name="connsiteX1" fmla="*/ 24403048 w 24403048"/>
              <a:gd name="connsiteY1" fmla="*/ 1362973 h 12128740"/>
              <a:gd name="connsiteX2" fmla="*/ 24403048 w 24403048"/>
              <a:gd name="connsiteY2" fmla="*/ 12128740 h 12128740"/>
              <a:gd name="connsiteX3" fmla="*/ 0 w 24403048"/>
              <a:gd name="connsiteY3" fmla="*/ 9202851 h 12128740"/>
              <a:gd name="connsiteX4" fmla="*/ 36303 w 24403048"/>
              <a:gd name="connsiteY4" fmla="*/ 0 h 12128740"/>
              <a:gd name="connsiteX0" fmla="*/ 5847 w 24372592"/>
              <a:gd name="connsiteY0" fmla="*/ 0 h 12128740"/>
              <a:gd name="connsiteX1" fmla="*/ 24372592 w 24372592"/>
              <a:gd name="connsiteY1" fmla="*/ 1362973 h 12128740"/>
              <a:gd name="connsiteX2" fmla="*/ 24372592 w 24372592"/>
              <a:gd name="connsiteY2" fmla="*/ 12128740 h 12128740"/>
              <a:gd name="connsiteX3" fmla="*/ 0 w 24372592"/>
              <a:gd name="connsiteY3" fmla="*/ 9206620 h 12128740"/>
              <a:gd name="connsiteX4" fmla="*/ 5847 w 24372592"/>
              <a:gd name="connsiteY4" fmla="*/ 0 h 1212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72592" h="12128740">
                <a:moveTo>
                  <a:pt x="5847" y="0"/>
                </a:moveTo>
                <a:lnTo>
                  <a:pt x="24372592" y="1362973"/>
                </a:lnTo>
                <a:lnTo>
                  <a:pt x="24372592" y="12128740"/>
                </a:lnTo>
                <a:lnTo>
                  <a:pt x="0" y="9206620"/>
                </a:lnTo>
                <a:lnTo>
                  <a:pt x="5847" y="0"/>
                </a:ln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16430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542FD48F-C62D-430F-9F9A-3F9D99B84150}"/>
              </a:ext>
            </a:extLst>
          </p:cNvPr>
          <p:cNvSpPr txBox="1">
            <a:spLocks/>
          </p:cNvSpPr>
          <p:nvPr userDrawn="1"/>
        </p:nvSpPr>
        <p:spPr bwMode="gray">
          <a:xfrm>
            <a:off x="-8605" y="-7623"/>
            <a:ext cx="2580326" cy="10321294"/>
          </a:xfrm>
          <a:custGeom>
            <a:avLst/>
            <a:gdLst>
              <a:gd name="connsiteX0" fmla="*/ 0 w 1363807"/>
              <a:gd name="connsiteY0" fmla="*/ 0 h 5455228"/>
              <a:gd name="connsiteX1" fmla="*/ 1363807 w 1363807"/>
              <a:gd name="connsiteY1" fmla="*/ 5089797 h 5455228"/>
              <a:gd name="connsiteX2" fmla="*/ 0 w 1363807"/>
              <a:gd name="connsiteY2" fmla="*/ 5455228 h 5455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3807" h="5455228">
                <a:moveTo>
                  <a:pt x="0" y="0"/>
                </a:moveTo>
                <a:lnTo>
                  <a:pt x="1363807" y="5089797"/>
                </a:lnTo>
                <a:lnTo>
                  <a:pt x="0" y="5455228"/>
                </a:lnTo>
                <a:close/>
              </a:path>
            </a:pathLst>
          </a:custGeom>
          <a:solidFill>
            <a:srgbClr val="FFCE2E"/>
          </a:solidFill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2400"/>
              </a:spcBef>
              <a:spcAft>
                <a:spcPts val="2400"/>
              </a:spcAft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575" indent="-409575" algn="l" defTabSz="914400" rtl="0" eaLnBrk="1" latinLnBrk="0" hangingPunct="1">
              <a:lnSpc>
                <a:spcPct val="120000"/>
              </a:lnSpc>
              <a:spcBef>
                <a:spcPts val="2400"/>
              </a:spcBef>
              <a:spcAft>
                <a:spcPts val="1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2800" indent="-381000" algn="l" defTabSz="914400" rtl="0" eaLnBrk="1" latinLnBrk="0" hangingPunct="1">
              <a:lnSpc>
                <a:spcPct val="120000"/>
              </a:lnSpc>
              <a:spcBef>
                <a:spcPts val="2400"/>
              </a:spcBef>
              <a:spcAft>
                <a:spcPts val="160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­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400" indent="-336550" algn="l" defTabSz="914400" rtl="0" eaLnBrk="1" latinLnBrk="0" hangingPunct="1">
              <a:lnSpc>
                <a:spcPct val="120000"/>
              </a:lnSpc>
              <a:spcBef>
                <a:spcPts val="2400"/>
              </a:spcBef>
              <a:spcAft>
                <a:spcPts val="160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4000" indent="-336550" algn="l" defTabSz="914400" rtl="0" eaLnBrk="1" latinLnBrk="0" hangingPunct="1">
              <a:lnSpc>
                <a:spcPct val="120000"/>
              </a:lnSpc>
              <a:spcBef>
                <a:spcPts val="2400"/>
              </a:spcBef>
              <a:spcAft>
                <a:spcPts val="160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828754" rtl="0" eaLnBrk="1" fontAlgn="auto" latinLnBrk="0" hangingPunct="1">
              <a:lnSpc>
                <a:spcPct val="120000"/>
              </a:lnSpc>
              <a:spcBef>
                <a:spcPts val="4800"/>
              </a:spcBef>
              <a:spcAft>
                <a:spcPts val="4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66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281006DC-96B4-476B-8D12-5A9658092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399" y="260779"/>
            <a:ext cx="21015962" cy="2650066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BDD91D-A9BA-482B-B402-F73CFD06E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3309627"/>
            <a:ext cx="20377152" cy="870267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bildnummer 1">
            <a:extLst>
              <a:ext uri="{FF2B5EF4-FFF2-40B4-BE49-F238E27FC236}">
                <a16:creationId xmlns:a16="http://schemas.microsoft.com/office/drawing/2014/main" id="{ED492B01-7E84-4F93-BCD8-B20F761F00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9405" y="12843395"/>
            <a:ext cx="917078" cy="730002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r">
              <a:defRPr lang="en-US" sz="24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ヒラギノ明朝 ProN W3" charset="0"/>
                <a:cs typeface="ヒラギノ明朝 ProN W3" charset="0"/>
                <a:sym typeface="Georgia" charset="0"/>
              </a:defRPr>
            </a:lvl1pPr>
          </a:lstStyle>
          <a:p>
            <a:fld id="{116FDC21-0962-4ABD-908B-9956082ED98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datum 2">
            <a:extLst>
              <a:ext uri="{FF2B5EF4-FFF2-40B4-BE49-F238E27FC236}">
                <a16:creationId xmlns:a16="http://schemas.microsoft.com/office/drawing/2014/main" id="{72E4284A-2A11-446A-A111-10E1F4625C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398" y="13050977"/>
            <a:ext cx="303272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13FE222B-411B-481B-AED4-42476CD25173}" type="datetime4">
              <a:rPr lang="sv-SE" smtClean="0"/>
              <a:t>23 mars 2022</a:t>
            </a:fld>
            <a:endParaRPr lang="en-US"/>
          </a:p>
        </p:txBody>
      </p:sp>
      <p:sp>
        <p:nvSpPr>
          <p:cNvPr id="11" name="Platshållare för sidfot 5">
            <a:extLst>
              <a:ext uri="{FF2B5EF4-FFF2-40B4-BE49-F238E27FC236}">
                <a16:creationId xmlns:a16="http://schemas.microsoft.com/office/drawing/2014/main" id="{8F9E3AB9-6E8F-4548-84E1-6F5FA2091A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41379" y="13050977"/>
            <a:ext cx="909891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583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7590925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a pixel, vit y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1">
            <a:extLst>
              <a:ext uri="{FF2B5EF4-FFF2-40B4-BE49-F238E27FC236}">
                <a16:creationId xmlns:a16="http://schemas.microsoft.com/office/drawing/2014/main" id="{5534F30B-E05B-4BEE-A8DE-CC0ADE50E397}"/>
              </a:ext>
            </a:extLst>
          </p:cNvPr>
          <p:cNvSpPr/>
          <p:nvPr userDrawn="1"/>
        </p:nvSpPr>
        <p:spPr bwMode="white">
          <a:xfrm>
            <a:off x="3" y="5"/>
            <a:ext cx="24384002" cy="13715998"/>
          </a:xfrm>
          <a:custGeom>
            <a:avLst/>
            <a:gdLst>
              <a:gd name="connsiteX0" fmla="*/ 0 w 24383998"/>
              <a:gd name="connsiteY0" fmla="*/ 0 h 10541480"/>
              <a:gd name="connsiteX1" fmla="*/ 24383998 w 24383998"/>
              <a:gd name="connsiteY1" fmla="*/ 0 h 10541480"/>
              <a:gd name="connsiteX2" fmla="*/ 24383998 w 24383998"/>
              <a:gd name="connsiteY2" fmla="*/ 10541480 h 10541480"/>
              <a:gd name="connsiteX3" fmla="*/ 0 w 24383998"/>
              <a:gd name="connsiteY3" fmla="*/ 10541480 h 10541480"/>
              <a:gd name="connsiteX4" fmla="*/ 0 w 24383998"/>
              <a:gd name="connsiteY4" fmla="*/ 0 h 10541480"/>
              <a:gd name="connsiteX0" fmla="*/ 17253 w 24383998"/>
              <a:gd name="connsiteY0" fmla="*/ 0 h 11714672"/>
              <a:gd name="connsiteX1" fmla="*/ 24383998 w 24383998"/>
              <a:gd name="connsiteY1" fmla="*/ 1173192 h 11714672"/>
              <a:gd name="connsiteX2" fmla="*/ 24383998 w 24383998"/>
              <a:gd name="connsiteY2" fmla="*/ 11714672 h 11714672"/>
              <a:gd name="connsiteX3" fmla="*/ 0 w 24383998"/>
              <a:gd name="connsiteY3" fmla="*/ 11714672 h 11714672"/>
              <a:gd name="connsiteX4" fmla="*/ 17253 w 24383998"/>
              <a:gd name="connsiteY4" fmla="*/ 0 h 11714672"/>
              <a:gd name="connsiteX0" fmla="*/ 17253 w 24383998"/>
              <a:gd name="connsiteY0" fmla="*/ 0 h 13577978"/>
              <a:gd name="connsiteX1" fmla="*/ 24383998 w 24383998"/>
              <a:gd name="connsiteY1" fmla="*/ 1173192 h 13577978"/>
              <a:gd name="connsiteX2" fmla="*/ 24383998 w 24383998"/>
              <a:gd name="connsiteY2" fmla="*/ 11714672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  <a:gd name="connsiteX0" fmla="*/ 17253 w 24383998"/>
              <a:gd name="connsiteY0" fmla="*/ 0 h 13577978"/>
              <a:gd name="connsiteX1" fmla="*/ 24383998 w 24383998"/>
              <a:gd name="connsiteY1" fmla="*/ 1173192 h 13577978"/>
              <a:gd name="connsiteX2" fmla="*/ 24383998 w 24383998"/>
              <a:gd name="connsiteY2" fmla="*/ 12128740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  <a:gd name="connsiteX0" fmla="*/ 17253 w 24383998"/>
              <a:gd name="connsiteY0" fmla="*/ 0 h 13577978"/>
              <a:gd name="connsiteX1" fmla="*/ 24383998 w 24383998"/>
              <a:gd name="connsiteY1" fmla="*/ 1362973 h 13577978"/>
              <a:gd name="connsiteX2" fmla="*/ 24383998 w 24383998"/>
              <a:gd name="connsiteY2" fmla="*/ 12128740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  <a:gd name="connsiteX0" fmla="*/ 0 w 24386842"/>
              <a:gd name="connsiteY0" fmla="*/ 0 h 13591241"/>
              <a:gd name="connsiteX1" fmla="*/ 24386842 w 24386842"/>
              <a:gd name="connsiteY1" fmla="*/ 1376236 h 13591241"/>
              <a:gd name="connsiteX2" fmla="*/ 24386842 w 24386842"/>
              <a:gd name="connsiteY2" fmla="*/ 12142003 h 13591241"/>
              <a:gd name="connsiteX3" fmla="*/ 2844 w 24386842"/>
              <a:gd name="connsiteY3" fmla="*/ 13591241 h 13591241"/>
              <a:gd name="connsiteX4" fmla="*/ 0 w 24386842"/>
              <a:gd name="connsiteY4" fmla="*/ 0 h 13591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86842" h="13591241">
                <a:moveTo>
                  <a:pt x="0" y="0"/>
                </a:moveTo>
                <a:lnTo>
                  <a:pt x="24386842" y="1376236"/>
                </a:lnTo>
                <a:lnTo>
                  <a:pt x="24386842" y="12142003"/>
                </a:lnTo>
                <a:lnTo>
                  <a:pt x="2844" y="1359124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74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F005C41-8209-423F-8228-C31EB687D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399" y="274907"/>
            <a:ext cx="21015962" cy="2650066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12CF01-E9A0-2942-BAB4-0FC62CEFFCB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0" y="3"/>
            <a:ext cx="1363808" cy="3722534"/>
          </a:xfrm>
          <a:custGeom>
            <a:avLst/>
            <a:gdLst>
              <a:gd name="connsiteX0" fmla="*/ 0 w 681904"/>
              <a:gd name="connsiteY0" fmla="*/ 0 h 1861267"/>
              <a:gd name="connsiteX1" fmla="*/ 232137 w 681904"/>
              <a:gd name="connsiteY1" fmla="*/ 0 h 1861267"/>
              <a:gd name="connsiteX2" fmla="*/ 681904 w 681904"/>
              <a:gd name="connsiteY2" fmla="*/ 1678552 h 1861267"/>
              <a:gd name="connsiteX3" fmla="*/ 0 w 681904"/>
              <a:gd name="connsiteY3" fmla="*/ 1861267 h 1861267"/>
              <a:gd name="connsiteX4" fmla="*/ 0 w 681904"/>
              <a:gd name="connsiteY4" fmla="*/ 0 h 1861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904" h="1861267">
                <a:moveTo>
                  <a:pt x="0" y="0"/>
                </a:moveTo>
                <a:lnTo>
                  <a:pt x="232137" y="0"/>
                </a:lnTo>
                <a:lnTo>
                  <a:pt x="681904" y="1678552"/>
                </a:lnTo>
                <a:lnTo>
                  <a:pt x="0" y="1861267"/>
                </a:lnTo>
                <a:lnTo>
                  <a:pt x="0" y="0"/>
                </a:lnTo>
                <a:close/>
              </a:path>
            </a:pathLst>
          </a:custGeom>
          <a:solidFill>
            <a:srgbClr val="FF4069"/>
          </a:solidFill>
        </p:spPr>
        <p:txBody>
          <a:bodyPr vert="horz" wrap="square" lIns="180000" tIns="0" rIns="0" bIns="0" rtlCol="0">
            <a:noAutofit/>
          </a:bodyPr>
          <a:lstStyle>
            <a:lvl1pPr marL="0" indent="0" algn="l" defTabSz="457194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4786" indent="-204786" algn="l" defTabSz="457194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800"/>
              </a:spcAft>
              <a:buSzPct val="100000"/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6395" indent="-190498" algn="l" defTabSz="457194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80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84193" indent="-168273" algn="l" defTabSz="457194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80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1990" indent="-168273" algn="l" defTabSz="457194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80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285" indent="-114298" algn="l" defTabSz="457194" rtl="0" eaLnBrk="1" latinLnBrk="0" hangingPunct="1">
              <a:lnSpc>
                <a:spcPct val="90000"/>
              </a:lnSpc>
              <a:spcBef>
                <a:spcPts val="251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882" indent="-114298" algn="l" defTabSz="457194" rtl="0" eaLnBrk="1" latinLnBrk="0" hangingPunct="1">
              <a:lnSpc>
                <a:spcPct val="90000"/>
              </a:lnSpc>
              <a:spcBef>
                <a:spcPts val="251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478" indent="-114298" algn="l" defTabSz="457194" rtl="0" eaLnBrk="1" latinLnBrk="0" hangingPunct="1">
              <a:lnSpc>
                <a:spcPct val="90000"/>
              </a:lnSpc>
              <a:spcBef>
                <a:spcPts val="251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3075" indent="-114298" algn="l" defTabSz="457194" rtl="0" eaLnBrk="1" latinLnBrk="0" hangingPunct="1">
              <a:lnSpc>
                <a:spcPct val="90000"/>
              </a:lnSpc>
              <a:spcBef>
                <a:spcPts val="251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66" rtl="0" eaLnBrk="1" fontAlgn="auto" latinLnBrk="0" hangingPunct="1">
              <a:lnSpc>
                <a:spcPct val="120000"/>
              </a:lnSpc>
              <a:spcBef>
                <a:spcPts val="24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6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K Grotesk"/>
              <a:ea typeface="+mn-ea"/>
              <a:cs typeface="+mn-cs"/>
            </a:endParaRPr>
          </a:p>
        </p:txBody>
      </p:sp>
      <p:sp>
        <p:nvSpPr>
          <p:cNvPr id="38" name="Platshållare för innehåll 2">
            <a:extLst>
              <a:ext uri="{FF2B5EF4-FFF2-40B4-BE49-F238E27FC236}">
                <a16:creationId xmlns:a16="http://schemas.microsoft.com/office/drawing/2014/main" id="{2D4A396A-3847-41BA-8E26-4785E12B7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3" y="3352819"/>
            <a:ext cx="21015958" cy="870267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bildnummer 1">
            <a:extLst>
              <a:ext uri="{FF2B5EF4-FFF2-40B4-BE49-F238E27FC236}">
                <a16:creationId xmlns:a16="http://schemas.microsoft.com/office/drawing/2014/main" id="{2DA0A628-465A-4E00-AC86-6CA62A6E4D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9405" y="12843395"/>
            <a:ext cx="917078" cy="730002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r">
              <a:defRPr lang="en-US" sz="24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ヒラギノ明朝 ProN W3" charset="0"/>
                <a:cs typeface="ヒラギノ明朝 ProN W3" charset="0"/>
                <a:sym typeface="Georgia" charset="0"/>
              </a:defRPr>
            </a:lvl1pPr>
          </a:lstStyle>
          <a:p>
            <a:fld id="{116FDC21-0962-4ABD-908B-9956082ED98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datum 2">
            <a:extLst>
              <a:ext uri="{FF2B5EF4-FFF2-40B4-BE49-F238E27FC236}">
                <a16:creationId xmlns:a16="http://schemas.microsoft.com/office/drawing/2014/main" id="{0DCF08A9-7B3E-46C8-8AC8-29C8FD40A0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398" y="13050977"/>
            <a:ext cx="303272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784C85A7-F6C3-424A-85A5-B248A25F797A}" type="datetime4">
              <a:rPr lang="sv-SE" smtClean="0"/>
              <a:t>23 mars 2022</a:t>
            </a:fld>
            <a:endParaRPr lang="en-US"/>
          </a:p>
        </p:txBody>
      </p:sp>
      <p:sp>
        <p:nvSpPr>
          <p:cNvPr id="10" name="Platshållare för sidfot 5">
            <a:extLst>
              <a:ext uri="{FF2B5EF4-FFF2-40B4-BE49-F238E27FC236}">
                <a16:creationId xmlns:a16="http://schemas.microsoft.com/office/drawing/2014/main" id="{30B4965B-549C-429F-8CCE-E7C3AE3900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41379" y="13050977"/>
            <a:ext cx="909891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846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a pixel, vit yta, animerat hjär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ktangel 1">
            <a:extLst>
              <a:ext uri="{FF2B5EF4-FFF2-40B4-BE49-F238E27FC236}">
                <a16:creationId xmlns:a16="http://schemas.microsoft.com/office/drawing/2014/main" id="{48E2E4AE-7FF0-4C41-85F1-44F6CC9F9205}"/>
              </a:ext>
            </a:extLst>
          </p:cNvPr>
          <p:cNvSpPr/>
          <p:nvPr userDrawn="1"/>
        </p:nvSpPr>
        <p:spPr bwMode="white">
          <a:xfrm>
            <a:off x="3" y="5"/>
            <a:ext cx="24384002" cy="13715998"/>
          </a:xfrm>
          <a:custGeom>
            <a:avLst/>
            <a:gdLst>
              <a:gd name="connsiteX0" fmla="*/ 0 w 24383998"/>
              <a:gd name="connsiteY0" fmla="*/ 0 h 10541480"/>
              <a:gd name="connsiteX1" fmla="*/ 24383998 w 24383998"/>
              <a:gd name="connsiteY1" fmla="*/ 0 h 10541480"/>
              <a:gd name="connsiteX2" fmla="*/ 24383998 w 24383998"/>
              <a:gd name="connsiteY2" fmla="*/ 10541480 h 10541480"/>
              <a:gd name="connsiteX3" fmla="*/ 0 w 24383998"/>
              <a:gd name="connsiteY3" fmla="*/ 10541480 h 10541480"/>
              <a:gd name="connsiteX4" fmla="*/ 0 w 24383998"/>
              <a:gd name="connsiteY4" fmla="*/ 0 h 10541480"/>
              <a:gd name="connsiteX0" fmla="*/ 17253 w 24383998"/>
              <a:gd name="connsiteY0" fmla="*/ 0 h 11714672"/>
              <a:gd name="connsiteX1" fmla="*/ 24383998 w 24383998"/>
              <a:gd name="connsiteY1" fmla="*/ 1173192 h 11714672"/>
              <a:gd name="connsiteX2" fmla="*/ 24383998 w 24383998"/>
              <a:gd name="connsiteY2" fmla="*/ 11714672 h 11714672"/>
              <a:gd name="connsiteX3" fmla="*/ 0 w 24383998"/>
              <a:gd name="connsiteY3" fmla="*/ 11714672 h 11714672"/>
              <a:gd name="connsiteX4" fmla="*/ 17253 w 24383998"/>
              <a:gd name="connsiteY4" fmla="*/ 0 h 11714672"/>
              <a:gd name="connsiteX0" fmla="*/ 17253 w 24383998"/>
              <a:gd name="connsiteY0" fmla="*/ 0 h 13577978"/>
              <a:gd name="connsiteX1" fmla="*/ 24383998 w 24383998"/>
              <a:gd name="connsiteY1" fmla="*/ 1173192 h 13577978"/>
              <a:gd name="connsiteX2" fmla="*/ 24383998 w 24383998"/>
              <a:gd name="connsiteY2" fmla="*/ 11714672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  <a:gd name="connsiteX0" fmla="*/ 17253 w 24383998"/>
              <a:gd name="connsiteY0" fmla="*/ 0 h 13577978"/>
              <a:gd name="connsiteX1" fmla="*/ 24383998 w 24383998"/>
              <a:gd name="connsiteY1" fmla="*/ 1173192 h 13577978"/>
              <a:gd name="connsiteX2" fmla="*/ 24383998 w 24383998"/>
              <a:gd name="connsiteY2" fmla="*/ 12128740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  <a:gd name="connsiteX0" fmla="*/ 17253 w 24383998"/>
              <a:gd name="connsiteY0" fmla="*/ 0 h 13577978"/>
              <a:gd name="connsiteX1" fmla="*/ 24383998 w 24383998"/>
              <a:gd name="connsiteY1" fmla="*/ 1362973 h 13577978"/>
              <a:gd name="connsiteX2" fmla="*/ 24383998 w 24383998"/>
              <a:gd name="connsiteY2" fmla="*/ 12128740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  <a:gd name="connsiteX0" fmla="*/ 0 w 24386842"/>
              <a:gd name="connsiteY0" fmla="*/ 0 h 13591241"/>
              <a:gd name="connsiteX1" fmla="*/ 24386842 w 24386842"/>
              <a:gd name="connsiteY1" fmla="*/ 1376236 h 13591241"/>
              <a:gd name="connsiteX2" fmla="*/ 24386842 w 24386842"/>
              <a:gd name="connsiteY2" fmla="*/ 12142003 h 13591241"/>
              <a:gd name="connsiteX3" fmla="*/ 2844 w 24386842"/>
              <a:gd name="connsiteY3" fmla="*/ 13591241 h 13591241"/>
              <a:gd name="connsiteX4" fmla="*/ 0 w 24386842"/>
              <a:gd name="connsiteY4" fmla="*/ 0 h 13591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86842" h="13591241">
                <a:moveTo>
                  <a:pt x="0" y="0"/>
                </a:moveTo>
                <a:lnTo>
                  <a:pt x="24386842" y="1376236"/>
                </a:lnTo>
                <a:lnTo>
                  <a:pt x="24386842" y="12142003"/>
                </a:lnTo>
                <a:lnTo>
                  <a:pt x="2844" y="1359124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74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83F240C-B43F-C04B-9CBA-22E49012C46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0" y="3"/>
            <a:ext cx="1363808" cy="3722534"/>
          </a:xfrm>
          <a:custGeom>
            <a:avLst/>
            <a:gdLst>
              <a:gd name="connsiteX0" fmla="*/ 0 w 681904"/>
              <a:gd name="connsiteY0" fmla="*/ 0 h 1861267"/>
              <a:gd name="connsiteX1" fmla="*/ 232137 w 681904"/>
              <a:gd name="connsiteY1" fmla="*/ 0 h 1861267"/>
              <a:gd name="connsiteX2" fmla="*/ 681904 w 681904"/>
              <a:gd name="connsiteY2" fmla="*/ 1678552 h 1861267"/>
              <a:gd name="connsiteX3" fmla="*/ 0 w 681904"/>
              <a:gd name="connsiteY3" fmla="*/ 1861267 h 1861267"/>
              <a:gd name="connsiteX4" fmla="*/ 0 w 681904"/>
              <a:gd name="connsiteY4" fmla="*/ 0 h 1861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904" h="1861267">
                <a:moveTo>
                  <a:pt x="0" y="0"/>
                </a:moveTo>
                <a:lnTo>
                  <a:pt x="232137" y="0"/>
                </a:lnTo>
                <a:lnTo>
                  <a:pt x="681904" y="1678552"/>
                </a:lnTo>
                <a:lnTo>
                  <a:pt x="0" y="1861267"/>
                </a:lnTo>
                <a:lnTo>
                  <a:pt x="0" y="0"/>
                </a:lnTo>
                <a:close/>
              </a:path>
            </a:pathLst>
          </a:custGeom>
          <a:solidFill>
            <a:srgbClr val="FF4069"/>
          </a:solidFill>
        </p:spPr>
        <p:txBody>
          <a:bodyPr vert="horz" wrap="square" lIns="180000" tIns="0" rIns="0" bIns="0" rtlCol="0">
            <a:noAutofit/>
          </a:bodyPr>
          <a:lstStyle>
            <a:lvl1pPr marL="0" indent="0" algn="l" defTabSz="457194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4786" indent="-204786" algn="l" defTabSz="457194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800"/>
              </a:spcAft>
              <a:buSzPct val="100000"/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6395" indent="-190498" algn="l" defTabSz="457194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80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84193" indent="-168273" algn="l" defTabSz="457194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80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1990" indent="-168273" algn="l" defTabSz="457194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80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285" indent="-114298" algn="l" defTabSz="457194" rtl="0" eaLnBrk="1" latinLnBrk="0" hangingPunct="1">
              <a:lnSpc>
                <a:spcPct val="90000"/>
              </a:lnSpc>
              <a:spcBef>
                <a:spcPts val="251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882" indent="-114298" algn="l" defTabSz="457194" rtl="0" eaLnBrk="1" latinLnBrk="0" hangingPunct="1">
              <a:lnSpc>
                <a:spcPct val="90000"/>
              </a:lnSpc>
              <a:spcBef>
                <a:spcPts val="251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478" indent="-114298" algn="l" defTabSz="457194" rtl="0" eaLnBrk="1" latinLnBrk="0" hangingPunct="1">
              <a:lnSpc>
                <a:spcPct val="90000"/>
              </a:lnSpc>
              <a:spcBef>
                <a:spcPts val="251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3075" indent="-114298" algn="l" defTabSz="457194" rtl="0" eaLnBrk="1" latinLnBrk="0" hangingPunct="1">
              <a:lnSpc>
                <a:spcPct val="90000"/>
              </a:lnSpc>
              <a:spcBef>
                <a:spcPts val="251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66" rtl="0" eaLnBrk="1" fontAlgn="auto" latinLnBrk="0" hangingPunct="1">
              <a:lnSpc>
                <a:spcPct val="120000"/>
              </a:lnSpc>
              <a:spcBef>
                <a:spcPts val="24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6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K Grotesk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F005C41-8209-423F-8228-C31EB687D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399" y="274907"/>
            <a:ext cx="21015962" cy="2650066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8" name="Platshållare för innehåll 2">
            <a:extLst>
              <a:ext uri="{FF2B5EF4-FFF2-40B4-BE49-F238E27FC236}">
                <a16:creationId xmlns:a16="http://schemas.microsoft.com/office/drawing/2014/main" id="{2D4A396A-3847-41BA-8E26-4785E12B7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1" y="3352819"/>
            <a:ext cx="14617130" cy="870267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9" name="Rectangle 239">
            <a:extLst>
              <a:ext uri="{FF2B5EF4-FFF2-40B4-BE49-F238E27FC236}">
                <a16:creationId xmlns:a16="http://schemas.microsoft.com/office/drawing/2014/main" id="{AF6AD38D-1007-5944-B0CB-DE25065310CA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9788494" y="9240846"/>
            <a:ext cx="770728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40" name="Rectangle 239">
            <a:extLst>
              <a:ext uri="{FF2B5EF4-FFF2-40B4-BE49-F238E27FC236}">
                <a16:creationId xmlns:a16="http://schemas.microsoft.com/office/drawing/2014/main" id="{C2E33031-9323-8348-B63F-BB3348530AE9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9788494" y="8501630"/>
            <a:ext cx="770728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41" name="Rectangle 239">
            <a:extLst>
              <a:ext uri="{FF2B5EF4-FFF2-40B4-BE49-F238E27FC236}">
                <a16:creationId xmlns:a16="http://schemas.microsoft.com/office/drawing/2014/main" id="{E00126BD-7CF6-0749-8341-9A876854AAFD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0557523" y="8501630"/>
            <a:ext cx="683526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42" name="Rectangle 239">
            <a:extLst>
              <a:ext uri="{FF2B5EF4-FFF2-40B4-BE49-F238E27FC236}">
                <a16:creationId xmlns:a16="http://schemas.microsoft.com/office/drawing/2014/main" id="{0B9B5F77-7564-1347-A229-C2C7716F7BD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0557523" y="7762462"/>
            <a:ext cx="683526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43" name="Rectangle 239">
            <a:extLst>
              <a:ext uri="{FF2B5EF4-FFF2-40B4-BE49-F238E27FC236}">
                <a16:creationId xmlns:a16="http://schemas.microsoft.com/office/drawing/2014/main" id="{35D0A8D2-BCB8-6046-ABF2-A0395ACAC266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9788494" y="7762462"/>
            <a:ext cx="770728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44" name="Rectangle 239">
            <a:extLst>
              <a:ext uri="{FF2B5EF4-FFF2-40B4-BE49-F238E27FC236}">
                <a16:creationId xmlns:a16="http://schemas.microsoft.com/office/drawing/2014/main" id="{4B72E292-7077-984F-B95A-C1206B5E0213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9106001" y="7762462"/>
            <a:ext cx="683526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45" name="Rectangle 239">
            <a:extLst>
              <a:ext uri="{FF2B5EF4-FFF2-40B4-BE49-F238E27FC236}">
                <a16:creationId xmlns:a16="http://schemas.microsoft.com/office/drawing/2014/main" id="{1874BE51-B0C7-E24B-926B-6062940A7B2D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8431043" y="7762462"/>
            <a:ext cx="683526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46" name="Rectangle 239">
            <a:extLst>
              <a:ext uri="{FF2B5EF4-FFF2-40B4-BE49-F238E27FC236}">
                <a16:creationId xmlns:a16="http://schemas.microsoft.com/office/drawing/2014/main" id="{88E7A7DC-578C-AF4C-ADCC-957795DB5936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1916459" y="7025246"/>
            <a:ext cx="683526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47" name="Rectangle 239">
            <a:extLst>
              <a:ext uri="{FF2B5EF4-FFF2-40B4-BE49-F238E27FC236}">
                <a16:creationId xmlns:a16="http://schemas.microsoft.com/office/drawing/2014/main" id="{99215F00-912B-F24A-84CD-46858CCF37BF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0557523" y="7025246"/>
            <a:ext cx="683526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48" name="Rectangle 239">
            <a:extLst>
              <a:ext uri="{FF2B5EF4-FFF2-40B4-BE49-F238E27FC236}">
                <a16:creationId xmlns:a16="http://schemas.microsoft.com/office/drawing/2014/main" id="{DB67BF0F-E694-B24D-AF1A-23A70FE753D3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9788494" y="7025246"/>
            <a:ext cx="770728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49" name="Rectangle 239">
            <a:extLst>
              <a:ext uri="{FF2B5EF4-FFF2-40B4-BE49-F238E27FC236}">
                <a16:creationId xmlns:a16="http://schemas.microsoft.com/office/drawing/2014/main" id="{DC55038E-D087-B349-83A7-258D4415F983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9106001" y="7025246"/>
            <a:ext cx="683526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50" name="Rectangle 239">
            <a:extLst>
              <a:ext uri="{FF2B5EF4-FFF2-40B4-BE49-F238E27FC236}">
                <a16:creationId xmlns:a16="http://schemas.microsoft.com/office/drawing/2014/main" id="{CD47A1E2-81E5-8444-8EBE-E1BB00D9ED0E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8431043" y="7025246"/>
            <a:ext cx="683526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51" name="Rectangle 239">
            <a:extLst>
              <a:ext uri="{FF2B5EF4-FFF2-40B4-BE49-F238E27FC236}">
                <a16:creationId xmlns:a16="http://schemas.microsoft.com/office/drawing/2014/main" id="{AD159378-897A-1F48-9BE1-4D49AAF363CE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7747521" y="7025246"/>
            <a:ext cx="683526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52" name="Rectangle 239">
            <a:extLst>
              <a:ext uri="{FF2B5EF4-FFF2-40B4-BE49-F238E27FC236}">
                <a16:creationId xmlns:a16="http://schemas.microsoft.com/office/drawing/2014/main" id="{72480664-99FF-4542-A822-F164C77DFF17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7063995" y="6286078"/>
            <a:ext cx="683526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53" name="Rectangle 239">
            <a:extLst>
              <a:ext uri="{FF2B5EF4-FFF2-40B4-BE49-F238E27FC236}">
                <a16:creationId xmlns:a16="http://schemas.microsoft.com/office/drawing/2014/main" id="{0B91B3F7-6277-804D-AB83-A248967A5F5F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7063995" y="5547910"/>
            <a:ext cx="683526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54" name="Rectangle 239">
            <a:extLst>
              <a:ext uri="{FF2B5EF4-FFF2-40B4-BE49-F238E27FC236}">
                <a16:creationId xmlns:a16="http://schemas.microsoft.com/office/drawing/2014/main" id="{FCEC6972-EF1F-4640-B083-9AB120851F55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7747521" y="6286078"/>
            <a:ext cx="683526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55" name="Rectangle 239">
            <a:extLst>
              <a:ext uri="{FF2B5EF4-FFF2-40B4-BE49-F238E27FC236}">
                <a16:creationId xmlns:a16="http://schemas.microsoft.com/office/drawing/2014/main" id="{52629666-F0E3-764E-8AB7-5677A4F7EF9E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8431043" y="6286078"/>
            <a:ext cx="683526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56" name="Rectangle 239">
            <a:extLst>
              <a:ext uri="{FF2B5EF4-FFF2-40B4-BE49-F238E27FC236}">
                <a16:creationId xmlns:a16="http://schemas.microsoft.com/office/drawing/2014/main" id="{1927B131-9BB6-394D-ABC7-0785B7CB44B4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9106001" y="6286078"/>
            <a:ext cx="683526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57" name="Rectangle 239">
            <a:extLst>
              <a:ext uri="{FF2B5EF4-FFF2-40B4-BE49-F238E27FC236}">
                <a16:creationId xmlns:a16="http://schemas.microsoft.com/office/drawing/2014/main" id="{A5D9596A-1759-FF4B-8691-69AC4A783F8B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9788494" y="6286078"/>
            <a:ext cx="770728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58" name="Rectangle 239">
            <a:extLst>
              <a:ext uri="{FF2B5EF4-FFF2-40B4-BE49-F238E27FC236}">
                <a16:creationId xmlns:a16="http://schemas.microsoft.com/office/drawing/2014/main" id="{DBD4B6AE-2566-3146-8412-05F301682A41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9106001" y="5547910"/>
            <a:ext cx="683526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59" name="Rectangle 239">
            <a:extLst>
              <a:ext uri="{FF2B5EF4-FFF2-40B4-BE49-F238E27FC236}">
                <a16:creationId xmlns:a16="http://schemas.microsoft.com/office/drawing/2014/main" id="{90819BE9-76E2-8E49-B22C-CA2FAE283DA1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9788494" y="5547910"/>
            <a:ext cx="770728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60" name="Rectangle 239">
            <a:extLst>
              <a:ext uri="{FF2B5EF4-FFF2-40B4-BE49-F238E27FC236}">
                <a16:creationId xmlns:a16="http://schemas.microsoft.com/office/drawing/2014/main" id="{BE1E43A9-4E5E-AE41-928C-84DD2FECB82E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1916459" y="4809066"/>
            <a:ext cx="683526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61" name="Rectangle 239">
            <a:extLst>
              <a:ext uri="{FF2B5EF4-FFF2-40B4-BE49-F238E27FC236}">
                <a16:creationId xmlns:a16="http://schemas.microsoft.com/office/drawing/2014/main" id="{F0F31187-388E-E34A-B5E2-C3B2D5141BC1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0557523" y="4809066"/>
            <a:ext cx="683526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62" name="Rectangle 239">
            <a:extLst>
              <a:ext uri="{FF2B5EF4-FFF2-40B4-BE49-F238E27FC236}">
                <a16:creationId xmlns:a16="http://schemas.microsoft.com/office/drawing/2014/main" id="{CE451ABD-B7FA-944B-9F5A-7A160F955D6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8431043" y="4809066"/>
            <a:ext cx="683526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63" name="Rectangle 239">
            <a:extLst>
              <a:ext uri="{FF2B5EF4-FFF2-40B4-BE49-F238E27FC236}">
                <a16:creationId xmlns:a16="http://schemas.microsoft.com/office/drawing/2014/main" id="{9C534921-096D-3048-9398-5CA546FC97F4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7747521" y="4809066"/>
            <a:ext cx="683526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64" name="Rectangle 239">
            <a:extLst>
              <a:ext uri="{FF2B5EF4-FFF2-40B4-BE49-F238E27FC236}">
                <a16:creationId xmlns:a16="http://schemas.microsoft.com/office/drawing/2014/main" id="{E08342CC-5A98-B348-B220-63EBA4188479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8431043" y="5547910"/>
            <a:ext cx="683526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65" name="Rectangle 239">
            <a:extLst>
              <a:ext uri="{FF2B5EF4-FFF2-40B4-BE49-F238E27FC236}">
                <a16:creationId xmlns:a16="http://schemas.microsoft.com/office/drawing/2014/main" id="{554963C6-D3CD-8247-9E7D-5FF09E640031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7747521" y="5547910"/>
            <a:ext cx="683526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66" name="Rectangle 239">
            <a:extLst>
              <a:ext uri="{FF2B5EF4-FFF2-40B4-BE49-F238E27FC236}">
                <a16:creationId xmlns:a16="http://schemas.microsoft.com/office/drawing/2014/main" id="{8EE58E2D-812C-2B4D-872D-A714567CD3D3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9106001" y="8501630"/>
            <a:ext cx="683526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67" name="Rectangle 239">
            <a:extLst>
              <a:ext uri="{FF2B5EF4-FFF2-40B4-BE49-F238E27FC236}">
                <a16:creationId xmlns:a16="http://schemas.microsoft.com/office/drawing/2014/main" id="{D1F3DB1E-7B5F-BA4F-BD1B-8B37A1387AED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1233843" y="7762462"/>
            <a:ext cx="683526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68" name="Rectangle 239">
            <a:extLst>
              <a:ext uri="{FF2B5EF4-FFF2-40B4-BE49-F238E27FC236}">
                <a16:creationId xmlns:a16="http://schemas.microsoft.com/office/drawing/2014/main" id="{4E345E2F-1036-5F48-8D2E-4B4EAE9F80A6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1233843" y="7025246"/>
            <a:ext cx="683526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69" name="Rectangle 239">
            <a:extLst>
              <a:ext uri="{FF2B5EF4-FFF2-40B4-BE49-F238E27FC236}">
                <a16:creationId xmlns:a16="http://schemas.microsoft.com/office/drawing/2014/main" id="{084C8AC5-70B1-DF43-889F-825177A158FC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0557523" y="6286078"/>
            <a:ext cx="683526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70" name="Rectangle 239">
            <a:extLst>
              <a:ext uri="{FF2B5EF4-FFF2-40B4-BE49-F238E27FC236}">
                <a16:creationId xmlns:a16="http://schemas.microsoft.com/office/drawing/2014/main" id="{3E67D10C-D2D6-3A4C-8526-5C2F26B681AA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1233843" y="6286078"/>
            <a:ext cx="683526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71" name="Rectangle 239">
            <a:extLst>
              <a:ext uri="{FF2B5EF4-FFF2-40B4-BE49-F238E27FC236}">
                <a16:creationId xmlns:a16="http://schemas.microsoft.com/office/drawing/2014/main" id="{36246D70-32AB-E34B-89F5-CF3694896BBB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1916459" y="6286078"/>
            <a:ext cx="683526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72" name="Rectangle 239">
            <a:extLst>
              <a:ext uri="{FF2B5EF4-FFF2-40B4-BE49-F238E27FC236}">
                <a16:creationId xmlns:a16="http://schemas.microsoft.com/office/drawing/2014/main" id="{ECD2D7A4-99D9-2E4F-9E49-30BEDC697516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2599081" y="6286078"/>
            <a:ext cx="683526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73" name="Rectangle 239">
            <a:extLst>
              <a:ext uri="{FF2B5EF4-FFF2-40B4-BE49-F238E27FC236}">
                <a16:creationId xmlns:a16="http://schemas.microsoft.com/office/drawing/2014/main" id="{A9A6F757-CD0D-5940-8026-318637E7451C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1916459" y="5547910"/>
            <a:ext cx="683526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74" name="Rectangle 239">
            <a:extLst>
              <a:ext uri="{FF2B5EF4-FFF2-40B4-BE49-F238E27FC236}">
                <a16:creationId xmlns:a16="http://schemas.microsoft.com/office/drawing/2014/main" id="{5A1DBCA5-FEDC-514A-A924-A8D2B2934BC6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2599081" y="5547910"/>
            <a:ext cx="683526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75" name="Rectangle 239">
            <a:extLst>
              <a:ext uri="{FF2B5EF4-FFF2-40B4-BE49-F238E27FC236}">
                <a16:creationId xmlns:a16="http://schemas.microsoft.com/office/drawing/2014/main" id="{8F1CD879-293A-0940-B889-E4D1B6F7506C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1233843" y="5547910"/>
            <a:ext cx="683526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76" name="Rectangle 239">
            <a:extLst>
              <a:ext uri="{FF2B5EF4-FFF2-40B4-BE49-F238E27FC236}">
                <a16:creationId xmlns:a16="http://schemas.microsoft.com/office/drawing/2014/main" id="{5D03AF2B-830B-7F4C-A2CD-7B7E5ADEDCB6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0557523" y="5547910"/>
            <a:ext cx="683526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77" name="Rectangle 239">
            <a:extLst>
              <a:ext uri="{FF2B5EF4-FFF2-40B4-BE49-F238E27FC236}">
                <a16:creationId xmlns:a16="http://schemas.microsoft.com/office/drawing/2014/main" id="{35F6E5AB-B1B9-2F4C-9E87-A17BDB5C2AEE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9106001" y="4809066"/>
            <a:ext cx="683526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78" name="Rectangle 239">
            <a:extLst>
              <a:ext uri="{FF2B5EF4-FFF2-40B4-BE49-F238E27FC236}">
                <a16:creationId xmlns:a16="http://schemas.microsoft.com/office/drawing/2014/main" id="{E6939952-DB5C-F34E-A286-52D21F9139A3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1233843" y="4809066"/>
            <a:ext cx="683526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79" name="Freeform 78">
            <a:extLst>
              <a:ext uri="{FF2B5EF4-FFF2-40B4-BE49-F238E27FC236}">
                <a16:creationId xmlns:a16="http://schemas.microsoft.com/office/drawing/2014/main" id="{C1DCFE92-E08C-0443-86E2-7580C93603B2}"/>
              </a:ext>
            </a:extLst>
          </p:cNvPr>
          <p:cNvSpPr/>
          <p:nvPr userDrawn="1"/>
        </p:nvSpPr>
        <p:spPr bwMode="gray">
          <a:xfrm rot="5400000">
            <a:off x="21548027" y="5506715"/>
            <a:ext cx="1072946" cy="1009574"/>
          </a:xfrm>
          <a:custGeom>
            <a:avLst/>
            <a:gdLst>
              <a:gd name="connsiteX0" fmla="*/ 0 w 1264098"/>
              <a:gd name="connsiteY0" fmla="*/ 1189434 h 1189434"/>
              <a:gd name="connsiteX1" fmla="*/ 0 w 1264098"/>
              <a:gd name="connsiteY1" fmla="*/ 570416 h 1189434"/>
              <a:gd name="connsiteX2" fmla="*/ 646399 w 1264098"/>
              <a:gd name="connsiteY2" fmla="*/ 570416 h 1189434"/>
              <a:gd name="connsiteX3" fmla="*/ 646399 w 1264098"/>
              <a:gd name="connsiteY3" fmla="*/ 0 h 1189434"/>
              <a:gd name="connsiteX4" fmla="*/ 1264098 w 1264098"/>
              <a:gd name="connsiteY4" fmla="*/ 0 h 1189434"/>
              <a:gd name="connsiteX5" fmla="*/ 1264098 w 1264098"/>
              <a:gd name="connsiteY5" fmla="*/ 1189434 h 1189434"/>
              <a:gd name="connsiteX6" fmla="*/ 1264097 w 1264098"/>
              <a:gd name="connsiteY6" fmla="*/ 1189434 h 1189434"/>
              <a:gd name="connsiteX7" fmla="*/ 646399 w 1264098"/>
              <a:gd name="connsiteY7" fmla="*/ 1189434 h 1189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4098" h="1189434">
                <a:moveTo>
                  <a:pt x="0" y="1189434"/>
                </a:moveTo>
                <a:lnTo>
                  <a:pt x="0" y="570416"/>
                </a:lnTo>
                <a:lnTo>
                  <a:pt x="646399" y="570416"/>
                </a:lnTo>
                <a:lnTo>
                  <a:pt x="646399" y="0"/>
                </a:lnTo>
                <a:lnTo>
                  <a:pt x="1264098" y="0"/>
                </a:lnTo>
                <a:lnTo>
                  <a:pt x="1264098" y="1189434"/>
                </a:lnTo>
                <a:lnTo>
                  <a:pt x="1264097" y="1189434"/>
                </a:lnTo>
                <a:lnTo>
                  <a:pt x="646399" y="11894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3750"/>
          </a:p>
        </p:txBody>
      </p:sp>
      <p:sp>
        <p:nvSpPr>
          <p:cNvPr id="82" name="Platshållare för bildnummer 1">
            <a:extLst>
              <a:ext uri="{FF2B5EF4-FFF2-40B4-BE49-F238E27FC236}">
                <a16:creationId xmlns:a16="http://schemas.microsoft.com/office/drawing/2014/main" id="{9AC1B137-1767-4F5C-A396-89253AB91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9405" y="12843395"/>
            <a:ext cx="917078" cy="730002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r">
              <a:defRPr lang="en-US" sz="24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ヒラギノ明朝 ProN W3" charset="0"/>
                <a:cs typeface="ヒラギノ明朝 ProN W3" charset="0"/>
                <a:sym typeface="Georgia" charset="0"/>
              </a:defRPr>
            </a:lvl1pPr>
          </a:lstStyle>
          <a:p>
            <a:fld id="{116FDC21-0962-4ABD-908B-9956082ED98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3" name="Platshållare för datum 2">
            <a:extLst>
              <a:ext uri="{FF2B5EF4-FFF2-40B4-BE49-F238E27FC236}">
                <a16:creationId xmlns:a16="http://schemas.microsoft.com/office/drawing/2014/main" id="{CB801167-8722-4A0F-A48A-98D9CD2805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398" y="13050977"/>
            <a:ext cx="303272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0E5C424E-6AE6-40EE-B6C9-C2832094E5A0}" type="datetime4">
              <a:rPr lang="sv-SE" smtClean="0"/>
              <a:t>23 mars 2022</a:t>
            </a:fld>
            <a:endParaRPr lang="en-US"/>
          </a:p>
        </p:txBody>
      </p:sp>
      <p:sp>
        <p:nvSpPr>
          <p:cNvPr id="85" name="Platshållare för sidfot 5">
            <a:extLst>
              <a:ext uri="{FF2B5EF4-FFF2-40B4-BE49-F238E27FC236}">
                <a16:creationId xmlns:a16="http://schemas.microsoft.com/office/drawing/2014/main" id="{EF52B2CC-C0C7-492A-BA75-82BD381E27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41379" y="13050977"/>
            <a:ext cx="909891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1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"/>
                            </p:stCondLst>
                            <p:childTnLst>
                              <p:par>
                                <p:cTn id="1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"/>
                            </p:stCondLst>
                            <p:childTnLst>
                              <p:par>
                                <p:cTn id="1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"/>
                            </p:stCondLst>
                            <p:childTnLst>
                              <p:par>
                                <p:cTn id="2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"/>
                            </p:stCondLst>
                            <p:childTnLst>
                              <p:par>
                                <p:cTn id="2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"/>
                            </p:stCondLst>
                            <p:childTnLst>
                              <p:par>
                                <p:cTn id="2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"/>
                            </p:stCondLst>
                            <p:childTnLst>
                              <p:par>
                                <p:cTn id="3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5" dur="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"/>
                            </p:stCondLst>
                            <p:childTnLst>
                              <p:par>
                                <p:cTn id="3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9" dur="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"/>
                            </p:stCondLst>
                            <p:childTnLst>
                              <p:par>
                                <p:cTn id="4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3" dur="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7" dur="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"/>
                            </p:stCondLst>
                            <p:childTnLst>
                              <p:par>
                                <p:cTn id="4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1" dur="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"/>
                            </p:stCondLst>
                            <p:childTnLst>
                              <p:par>
                                <p:cTn id="5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5" dur="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"/>
                            </p:stCondLst>
                            <p:childTnLst>
                              <p:par>
                                <p:cTn id="5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9" dur="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"/>
                            </p:stCondLst>
                            <p:childTnLst>
                              <p:par>
                                <p:cTn id="6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3" dur="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7" dur="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"/>
                            </p:stCondLst>
                            <p:childTnLst>
                              <p:par>
                                <p:cTn id="6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1" dur="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"/>
                            </p:stCondLst>
                            <p:childTnLst>
                              <p:par>
                                <p:cTn id="7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5" dur="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"/>
                            </p:stCondLst>
                            <p:childTnLst>
                              <p:par>
                                <p:cTn id="7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9" dur="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"/>
                            </p:stCondLst>
                            <p:childTnLst>
                              <p:par>
                                <p:cTn id="8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83" dur="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87" dur="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"/>
                            </p:stCondLst>
                            <p:childTnLst>
                              <p:par>
                                <p:cTn id="8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91" dur="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"/>
                            </p:stCondLst>
                            <p:childTnLst>
                              <p:par>
                                <p:cTn id="9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95" dur="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"/>
                            </p:stCondLst>
                            <p:childTnLst>
                              <p:par>
                                <p:cTn id="9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99" dur="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"/>
                            </p:stCondLst>
                            <p:childTnLst>
                              <p:par>
                                <p:cTn id="10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3" dur="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"/>
                            </p:stCondLst>
                            <p:childTnLst>
                              <p:par>
                                <p:cTn id="10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7" dur="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"/>
                            </p:stCondLst>
                            <p:childTnLst>
                              <p:par>
                                <p:cTn id="10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1" dur="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1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5" dur="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50"/>
                            </p:stCondLst>
                            <p:childTnLst>
                              <p:par>
                                <p:cTn id="11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9" dur="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3" dur="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50"/>
                            </p:stCondLst>
                            <p:childTnLst>
                              <p:par>
                                <p:cTn id="12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7" dur="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600"/>
                            </p:stCondLst>
                            <p:childTnLst>
                              <p:par>
                                <p:cTn id="12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1" dur="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50"/>
                            </p:stCondLst>
                            <p:childTnLst>
                              <p:par>
                                <p:cTn id="13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5" dur="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700"/>
                            </p:stCondLst>
                            <p:childTnLst>
                              <p:par>
                                <p:cTn id="13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9" dur="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50"/>
                            </p:stCondLst>
                            <p:childTnLst>
                              <p:par>
                                <p:cTn id="14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43" dur="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800"/>
                            </p:stCondLst>
                            <p:childTnLst>
                              <p:par>
                                <p:cTn id="14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47" dur="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50"/>
                            </p:stCondLst>
                            <p:childTnLst>
                              <p:par>
                                <p:cTn id="14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1" dur="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900"/>
                            </p:stCondLst>
                            <p:childTnLst>
                              <p:par>
                                <p:cTn id="15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5" dur="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950"/>
                            </p:stCondLst>
                            <p:childTnLst>
                              <p:par>
                                <p:cTn id="15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9" dur="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3" dur="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50"/>
                            </p:stCondLst>
                            <p:childTnLst>
                              <p:par>
                                <p:cTn id="16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7" dur="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y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1">
            <a:extLst>
              <a:ext uri="{FF2B5EF4-FFF2-40B4-BE49-F238E27FC236}">
                <a16:creationId xmlns:a16="http://schemas.microsoft.com/office/drawing/2014/main" id="{5534F30B-E05B-4BEE-A8DE-CC0ADE50E397}"/>
              </a:ext>
            </a:extLst>
          </p:cNvPr>
          <p:cNvSpPr/>
          <p:nvPr userDrawn="1"/>
        </p:nvSpPr>
        <p:spPr bwMode="white">
          <a:xfrm flipH="1">
            <a:off x="7" y="0"/>
            <a:ext cx="24383998" cy="13716000"/>
          </a:xfrm>
          <a:custGeom>
            <a:avLst/>
            <a:gdLst>
              <a:gd name="connsiteX0" fmla="*/ 0 w 24383998"/>
              <a:gd name="connsiteY0" fmla="*/ 0 h 10541480"/>
              <a:gd name="connsiteX1" fmla="*/ 24383998 w 24383998"/>
              <a:gd name="connsiteY1" fmla="*/ 0 h 10541480"/>
              <a:gd name="connsiteX2" fmla="*/ 24383998 w 24383998"/>
              <a:gd name="connsiteY2" fmla="*/ 10541480 h 10541480"/>
              <a:gd name="connsiteX3" fmla="*/ 0 w 24383998"/>
              <a:gd name="connsiteY3" fmla="*/ 10541480 h 10541480"/>
              <a:gd name="connsiteX4" fmla="*/ 0 w 24383998"/>
              <a:gd name="connsiteY4" fmla="*/ 0 h 10541480"/>
              <a:gd name="connsiteX0" fmla="*/ 17253 w 24383998"/>
              <a:gd name="connsiteY0" fmla="*/ 0 h 11714672"/>
              <a:gd name="connsiteX1" fmla="*/ 24383998 w 24383998"/>
              <a:gd name="connsiteY1" fmla="*/ 1173192 h 11714672"/>
              <a:gd name="connsiteX2" fmla="*/ 24383998 w 24383998"/>
              <a:gd name="connsiteY2" fmla="*/ 11714672 h 11714672"/>
              <a:gd name="connsiteX3" fmla="*/ 0 w 24383998"/>
              <a:gd name="connsiteY3" fmla="*/ 11714672 h 11714672"/>
              <a:gd name="connsiteX4" fmla="*/ 17253 w 24383998"/>
              <a:gd name="connsiteY4" fmla="*/ 0 h 11714672"/>
              <a:gd name="connsiteX0" fmla="*/ 17253 w 24383998"/>
              <a:gd name="connsiteY0" fmla="*/ 0 h 13577978"/>
              <a:gd name="connsiteX1" fmla="*/ 24383998 w 24383998"/>
              <a:gd name="connsiteY1" fmla="*/ 1173192 h 13577978"/>
              <a:gd name="connsiteX2" fmla="*/ 24383998 w 24383998"/>
              <a:gd name="connsiteY2" fmla="*/ 11714672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  <a:gd name="connsiteX0" fmla="*/ 17253 w 24383998"/>
              <a:gd name="connsiteY0" fmla="*/ 0 h 13577978"/>
              <a:gd name="connsiteX1" fmla="*/ 24383998 w 24383998"/>
              <a:gd name="connsiteY1" fmla="*/ 1173192 h 13577978"/>
              <a:gd name="connsiteX2" fmla="*/ 24383998 w 24383998"/>
              <a:gd name="connsiteY2" fmla="*/ 12128740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  <a:gd name="connsiteX0" fmla="*/ 17253 w 24383998"/>
              <a:gd name="connsiteY0" fmla="*/ 0 h 13577978"/>
              <a:gd name="connsiteX1" fmla="*/ 24383998 w 24383998"/>
              <a:gd name="connsiteY1" fmla="*/ 1362973 h 13577978"/>
              <a:gd name="connsiteX2" fmla="*/ 24383998 w 24383998"/>
              <a:gd name="connsiteY2" fmla="*/ 12128740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  <a:gd name="connsiteX0" fmla="*/ 17253 w 24383998"/>
              <a:gd name="connsiteY0" fmla="*/ 0 h 13577978"/>
              <a:gd name="connsiteX1" fmla="*/ 24383998 w 24383998"/>
              <a:gd name="connsiteY1" fmla="*/ 1362973 h 13577978"/>
              <a:gd name="connsiteX2" fmla="*/ 24383998 w 24383998"/>
              <a:gd name="connsiteY2" fmla="*/ 12256034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  <a:gd name="connsiteX0" fmla="*/ 17253 w 24383998"/>
              <a:gd name="connsiteY0" fmla="*/ 0 h 13577978"/>
              <a:gd name="connsiteX1" fmla="*/ 24383998 w 24383998"/>
              <a:gd name="connsiteY1" fmla="*/ 1362973 h 13577978"/>
              <a:gd name="connsiteX2" fmla="*/ 24383998 w 24383998"/>
              <a:gd name="connsiteY2" fmla="*/ 11862987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  <a:gd name="connsiteX0" fmla="*/ 17253 w 24383998"/>
              <a:gd name="connsiteY0" fmla="*/ 0 h 13577978"/>
              <a:gd name="connsiteX1" fmla="*/ 24383998 w 24383998"/>
              <a:gd name="connsiteY1" fmla="*/ 1124763 h 13577978"/>
              <a:gd name="connsiteX2" fmla="*/ 24383998 w 24383998"/>
              <a:gd name="connsiteY2" fmla="*/ 11862987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  <a:gd name="connsiteX0" fmla="*/ 17253 w 24383998"/>
              <a:gd name="connsiteY0" fmla="*/ 0 h 13577978"/>
              <a:gd name="connsiteX1" fmla="*/ 24383998 w 24383998"/>
              <a:gd name="connsiteY1" fmla="*/ 950324 h 13577978"/>
              <a:gd name="connsiteX2" fmla="*/ 24383998 w 24383998"/>
              <a:gd name="connsiteY2" fmla="*/ 11862987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83998" h="13577978">
                <a:moveTo>
                  <a:pt x="17253" y="0"/>
                </a:moveTo>
                <a:lnTo>
                  <a:pt x="24383998" y="950324"/>
                </a:lnTo>
                <a:lnTo>
                  <a:pt x="24383998" y="11862987"/>
                </a:lnTo>
                <a:lnTo>
                  <a:pt x="0" y="13577978"/>
                </a:lnTo>
                <a:lnTo>
                  <a:pt x="172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74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F005C41-8209-423F-8228-C31EB687D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399" y="274907"/>
            <a:ext cx="21015962" cy="2650066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pic>
        <p:nvPicPr>
          <p:cNvPr id="6" name="Graphic 12">
            <a:extLst>
              <a:ext uri="{FF2B5EF4-FFF2-40B4-BE49-F238E27FC236}">
                <a16:creationId xmlns:a16="http://schemas.microsoft.com/office/drawing/2014/main" id="{D2E320D4-F214-46D1-87E3-16E60A0263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54115" y="12978809"/>
            <a:ext cx="5020482" cy="396354"/>
          </a:xfrm>
          <a:prstGeom prst="rect">
            <a:avLst/>
          </a:prstGeom>
        </p:spPr>
      </p:pic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E90CC967-89F0-4B4A-B738-3A0ACA3FA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3" y="3352819"/>
            <a:ext cx="21015958" cy="870267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bildnummer 1">
            <a:extLst>
              <a:ext uri="{FF2B5EF4-FFF2-40B4-BE49-F238E27FC236}">
                <a16:creationId xmlns:a16="http://schemas.microsoft.com/office/drawing/2014/main" id="{B16D7E2C-1AEB-459E-A906-C65A47283B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9405" y="12843395"/>
            <a:ext cx="917078" cy="730002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r">
              <a:defRPr lang="en-US" sz="24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ヒラギノ明朝 ProN W3" charset="0"/>
                <a:cs typeface="ヒラギノ明朝 ProN W3" charset="0"/>
                <a:sym typeface="Georgia" charset="0"/>
              </a:defRPr>
            </a:lvl1pPr>
          </a:lstStyle>
          <a:p>
            <a:fld id="{116FDC21-0962-4ABD-908B-9956082ED98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datum 2">
            <a:extLst>
              <a:ext uri="{FF2B5EF4-FFF2-40B4-BE49-F238E27FC236}">
                <a16:creationId xmlns:a16="http://schemas.microsoft.com/office/drawing/2014/main" id="{CBE4E0CF-25AA-4B47-B05B-C5EF741B74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398" y="13050977"/>
            <a:ext cx="303272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745D1D3A-F102-4019-8000-4D4962F3C9B0}" type="datetime4">
              <a:rPr lang="sv-SE" smtClean="0"/>
              <a:t>23 mars 2022</a:t>
            </a:fld>
            <a:endParaRPr lang="en-US"/>
          </a:p>
        </p:txBody>
      </p:sp>
      <p:sp>
        <p:nvSpPr>
          <p:cNvPr id="10" name="Platshållare för sidfot 5">
            <a:extLst>
              <a:ext uri="{FF2B5EF4-FFF2-40B4-BE49-F238E27FC236}">
                <a16:creationId xmlns:a16="http://schemas.microsoft.com/office/drawing/2014/main" id="{D73F9741-8298-431D-9BC8-7D91E089AB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41379" y="13050977"/>
            <a:ext cx="909891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783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y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ihandsfigur: Form 4">
            <a:extLst>
              <a:ext uri="{FF2B5EF4-FFF2-40B4-BE49-F238E27FC236}">
                <a16:creationId xmlns:a16="http://schemas.microsoft.com/office/drawing/2014/main" id="{5C213310-D4C9-4532-A9DF-0A0E11197F67}"/>
              </a:ext>
            </a:extLst>
          </p:cNvPr>
          <p:cNvSpPr/>
          <p:nvPr userDrawn="1"/>
        </p:nvSpPr>
        <p:spPr bwMode="white">
          <a:xfrm>
            <a:off x="3" y="-2"/>
            <a:ext cx="22536150" cy="13716000"/>
          </a:xfrm>
          <a:custGeom>
            <a:avLst/>
            <a:gdLst>
              <a:gd name="connsiteX0" fmla="*/ 0 w 6284355"/>
              <a:gd name="connsiteY0" fmla="*/ 0 h 6858000"/>
              <a:gd name="connsiteX1" fmla="*/ 6284355 w 6284355"/>
              <a:gd name="connsiteY1" fmla="*/ 0 h 6858000"/>
              <a:gd name="connsiteX2" fmla="*/ 5077827 w 6284355"/>
              <a:gd name="connsiteY2" fmla="*/ 6858000 h 6858000"/>
              <a:gd name="connsiteX3" fmla="*/ 546172 w 6284355"/>
              <a:gd name="connsiteY3" fmla="*/ 6858000 h 6858000"/>
              <a:gd name="connsiteX4" fmla="*/ 0 w 6284355"/>
              <a:gd name="connsiteY4" fmla="*/ 3753516 h 6858000"/>
              <a:gd name="connsiteX5" fmla="*/ 0 w 6284355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84355" h="6858000">
                <a:moveTo>
                  <a:pt x="0" y="0"/>
                </a:moveTo>
                <a:lnTo>
                  <a:pt x="6284355" y="0"/>
                </a:lnTo>
                <a:lnTo>
                  <a:pt x="5077827" y="6858000"/>
                </a:lnTo>
                <a:lnTo>
                  <a:pt x="546172" y="6858000"/>
                </a:lnTo>
                <a:lnTo>
                  <a:pt x="0" y="375351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5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F005C41-8209-423F-8228-C31EB687D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399" y="274907"/>
            <a:ext cx="21015962" cy="2650066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8D4646B6-8A20-4305-941E-531F5A58C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3" y="3352819"/>
            <a:ext cx="21015958" cy="870267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bildnummer 1">
            <a:extLst>
              <a:ext uri="{FF2B5EF4-FFF2-40B4-BE49-F238E27FC236}">
                <a16:creationId xmlns:a16="http://schemas.microsoft.com/office/drawing/2014/main" id="{6EDDE606-9EEE-47AA-9E8C-1A66CB177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9405" y="12843395"/>
            <a:ext cx="917078" cy="730002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r">
              <a:defRPr lang="en-US" sz="24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ヒラギノ明朝 ProN W3" charset="0"/>
                <a:cs typeface="ヒラギノ明朝 ProN W3" charset="0"/>
                <a:sym typeface="Georgia" charset="0"/>
              </a:defRPr>
            </a:lvl1pPr>
          </a:lstStyle>
          <a:p>
            <a:fld id="{116FDC21-0962-4ABD-908B-9956082ED98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datum 2">
            <a:extLst>
              <a:ext uri="{FF2B5EF4-FFF2-40B4-BE49-F238E27FC236}">
                <a16:creationId xmlns:a16="http://schemas.microsoft.com/office/drawing/2014/main" id="{75DC52C5-1723-45C6-B464-B2EBF386A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398" y="13050977"/>
            <a:ext cx="303272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4169EFF1-4E92-4CB7-9765-A8AE949D29D3}" type="datetime4">
              <a:rPr lang="sv-SE" smtClean="0"/>
              <a:t>23 mars 2022</a:t>
            </a:fld>
            <a:endParaRPr lang="en-US"/>
          </a:p>
        </p:txBody>
      </p:sp>
      <p:sp>
        <p:nvSpPr>
          <p:cNvPr id="10" name="Platshållare för sidfot 5">
            <a:extLst>
              <a:ext uri="{FF2B5EF4-FFF2-40B4-BE49-F238E27FC236}">
                <a16:creationId xmlns:a16="http://schemas.microsoft.com/office/drawing/2014/main" id="{599A1E65-B198-4966-AB5E-6278785733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41379" y="13050977"/>
            <a:ext cx="909891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4526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a, ljus bakgrund - bild med pixlar till hög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E9C57B99-BE35-4D91-9E1A-6F3B82242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529201"/>
            <a:ext cx="9601200" cy="2650066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1" name="Platshållare för text 17">
            <a:extLst>
              <a:ext uri="{FF2B5EF4-FFF2-40B4-BE49-F238E27FC236}">
                <a16:creationId xmlns:a16="http://schemas.microsoft.com/office/drawing/2014/main" id="{0B2027A6-7005-4D6C-8B64-14E8FAC197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76400" y="4561612"/>
            <a:ext cx="9601200" cy="8133308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tx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text 12">
            <a:extLst>
              <a:ext uri="{FF2B5EF4-FFF2-40B4-BE49-F238E27FC236}">
                <a16:creationId xmlns:a16="http://schemas.microsoft.com/office/drawing/2014/main" id="{40289102-7911-4890-BB12-A0F391C1868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724000" y="567526"/>
            <a:ext cx="936000" cy="936000"/>
          </a:xfrm>
          <a:custGeom>
            <a:avLst/>
            <a:gdLst>
              <a:gd name="connsiteX0" fmla="*/ 613364 w 777715"/>
              <a:gd name="connsiteY0" fmla="*/ 0 h 777715"/>
              <a:gd name="connsiteX1" fmla="*/ 777715 w 777715"/>
              <a:gd name="connsiteY1" fmla="*/ 613364 h 777715"/>
              <a:gd name="connsiteX2" fmla="*/ 164351 w 777715"/>
              <a:gd name="connsiteY2" fmla="*/ 777715 h 777715"/>
              <a:gd name="connsiteX3" fmla="*/ 0 w 777715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5" h="777715">
                <a:moveTo>
                  <a:pt x="613364" y="0"/>
                </a:moveTo>
                <a:lnTo>
                  <a:pt x="777715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266"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9" name="Platshållare för text 41">
            <a:extLst>
              <a:ext uri="{FF2B5EF4-FFF2-40B4-BE49-F238E27FC236}">
                <a16:creationId xmlns:a16="http://schemas.microsoft.com/office/drawing/2014/main" id="{EB420025-6171-4660-A2A9-A10153A7FE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1724104">
            <a:off x="14410360" y="12260904"/>
            <a:ext cx="936000" cy="936000"/>
          </a:xfrm>
          <a:custGeom>
            <a:avLst/>
            <a:gdLst>
              <a:gd name="connsiteX0" fmla="*/ 613364 w 777715"/>
              <a:gd name="connsiteY0" fmla="*/ 0 h 777715"/>
              <a:gd name="connsiteX1" fmla="*/ 777715 w 777715"/>
              <a:gd name="connsiteY1" fmla="*/ 613364 h 777715"/>
              <a:gd name="connsiteX2" fmla="*/ 164351 w 777715"/>
              <a:gd name="connsiteY2" fmla="*/ 777715 h 777715"/>
              <a:gd name="connsiteX3" fmla="*/ 0 w 777715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5" h="777715">
                <a:moveTo>
                  <a:pt x="613364" y="0"/>
                </a:moveTo>
                <a:lnTo>
                  <a:pt x="777715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266"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10" name="Platshållare för text 41">
            <a:extLst>
              <a:ext uri="{FF2B5EF4-FFF2-40B4-BE49-F238E27FC236}">
                <a16:creationId xmlns:a16="http://schemas.microsoft.com/office/drawing/2014/main" id="{20D85B5E-2CE7-4E1E-80E9-C26C6C8FD8F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 rot="297923">
            <a:off x="15588800" y="12499790"/>
            <a:ext cx="936000" cy="936000"/>
          </a:xfrm>
          <a:custGeom>
            <a:avLst/>
            <a:gdLst>
              <a:gd name="connsiteX0" fmla="*/ 613364 w 777715"/>
              <a:gd name="connsiteY0" fmla="*/ 0 h 777715"/>
              <a:gd name="connsiteX1" fmla="*/ 777715 w 777715"/>
              <a:gd name="connsiteY1" fmla="*/ 613364 h 777715"/>
              <a:gd name="connsiteX2" fmla="*/ 164351 w 777715"/>
              <a:gd name="connsiteY2" fmla="*/ 777715 h 777715"/>
              <a:gd name="connsiteX3" fmla="*/ 0 w 777715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5" h="777715">
                <a:moveTo>
                  <a:pt x="613364" y="0"/>
                </a:moveTo>
                <a:lnTo>
                  <a:pt x="777715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266"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6B1D91F8-3B41-4200-97B2-823A5B8FF2F7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12921808" y="1"/>
            <a:ext cx="11462192" cy="12226338"/>
          </a:xfrm>
          <a:custGeom>
            <a:avLst/>
            <a:gdLst>
              <a:gd name="connsiteX0" fmla="*/ 0 w 5400000"/>
              <a:gd name="connsiteY0" fmla="*/ 0 h 5760000"/>
              <a:gd name="connsiteX1" fmla="*/ 5400000 w 5400000"/>
              <a:gd name="connsiteY1" fmla="*/ 0 h 5760000"/>
              <a:gd name="connsiteX2" fmla="*/ 5400000 w 5400000"/>
              <a:gd name="connsiteY2" fmla="*/ 5760000 h 5760000"/>
              <a:gd name="connsiteX3" fmla="*/ 4680000 w 5400000"/>
              <a:gd name="connsiteY3" fmla="*/ 5760000 h 5760000"/>
              <a:gd name="connsiteX4" fmla="*/ 4680000 w 5400000"/>
              <a:gd name="connsiteY4" fmla="*/ 5400000 h 5760000"/>
              <a:gd name="connsiteX5" fmla="*/ 4320000 w 5400000"/>
              <a:gd name="connsiteY5" fmla="*/ 5400000 h 5760000"/>
              <a:gd name="connsiteX6" fmla="*/ 4320000 w 5400000"/>
              <a:gd name="connsiteY6" fmla="*/ 5760000 h 5760000"/>
              <a:gd name="connsiteX7" fmla="*/ 1080000 w 5400000"/>
              <a:gd name="connsiteY7" fmla="*/ 5760000 h 5760000"/>
              <a:gd name="connsiteX8" fmla="*/ 1080000 w 5400000"/>
              <a:gd name="connsiteY8" fmla="*/ 5400000 h 5760000"/>
              <a:gd name="connsiteX9" fmla="*/ 720000 w 5400000"/>
              <a:gd name="connsiteY9" fmla="*/ 5400000 h 5760000"/>
              <a:gd name="connsiteX10" fmla="*/ 720000 w 5400000"/>
              <a:gd name="connsiteY10" fmla="*/ 5760000 h 5760000"/>
              <a:gd name="connsiteX11" fmla="*/ 0 w 5400000"/>
              <a:gd name="connsiteY11" fmla="*/ 5760000 h 5760000"/>
              <a:gd name="connsiteX12" fmla="*/ 0 w 5400000"/>
              <a:gd name="connsiteY12" fmla="*/ 4678052 h 5760000"/>
              <a:gd name="connsiteX13" fmla="*/ 360000 w 5400000"/>
              <a:gd name="connsiteY13" fmla="*/ 4678052 h 5760000"/>
              <a:gd name="connsiteX14" fmla="*/ 360000 w 5400000"/>
              <a:gd name="connsiteY14" fmla="*/ 4318052 h 5760000"/>
              <a:gd name="connsiteX15" fmla="*/ 0 w 5400000"/>
              <a:gd name="connsiteY15" fmla="*/ 4318052 h 5760000"/>
              <a:gd name="connsiteX16" fmla="*/ 0 w 5400000"/>
              <a:gd name="connsiteY16" fmla="*/ 718052 h 5760000"/>
              <a:gd name="connsiteX17" fmla="*/ 360000 w 5400000"/>
              <a:gd name="connsiteY17" fmla="*/ 718052 h 5760000"/>
              <a:gd name="connsiteX18" fmla="*/ 360000 w 5400000"/>
              <a:gd name="connsiteY18" fmla="*/ 358052 h 5760000"/>
              <a:gd name="connsiteX19" fmla="*/ 0 w 5400000"/>
              <a:gd name="connsiteY19" fmla="*/ 358052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400000" h="5760000">
                <a:moveTo>
                  <a:pt x="0" y="0"/>
                </a:moveTo>
                <a:lnTo>
                  <a:pt x="5400000" y="0"/>
                </a:lnTo>
                <a:lnTo>
                  <a:pt x="5400000" y="5760000"/>
                </a:lnTo>
                <a:lnTo>
                  <a:pt x="4680000" y="5760000"/>
                </a:lnTo>
                <a:lnTo>
                  <a:pt x="4680000" y="5400000"/>
                </a:lnTo>
                <a:lnTo>
                  <a:pt x="4320000" y="5400000"/>
                </a:lnTo>
                <a:lnTo>
                  <a:pt x="4320000" y="5760000"/>
                </a:lnTo>
                <a:lnTo>
                  <a:pt x="1080000" y="5760000"/>
                </a:lnTo>
                <a:lnTo>
                  <a:pt x="1080000" y="5400000"/>
                </a:lnTo>
                <a:lnTo>
                  <a:pt x="720000" y="5400000"/>
                </a:lnTo>
                <a:lnTo>
                  <a:pt x="720000" y="5760000"/>
                </a:lnTo>
                <a:lnTo>
                  <a:pt x="0" y="5760000"/>
                </a:lnTo>
                <a:lnTo>
                  <a:pt x="0" y="4678052"/>
                </a:lnTo>
                <a:lnTo>
                  <a:pt x="360000" y="4678052"/>
                </a:lnTo>
                <a:lnTo>
                  <a:pt x="360000" y="4318052"/>
                </a:lnTo>
                <a:lnTo>
                  <a:pt x="0" y="4318052"/>
                </a:lnTo>
                <a:lnTo>
                  <a:pt x="0" y="718052"/>
                </a:lnTo>
                <a:lnTo>
                  <a:pt x="360000" y="718052"/>
                </a:lnTo>
                <a:lnTo>
                  <a:pt x="360000" y="358052"/>
                </a:lnTo>
                <a:lnTo>
                  <a:pt x="0" y="358052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2"/>
            </a:bgClr>
          </a:pattFill>
        </p:spPr>
        <p:txBody>
          <a:bodyPr vert="horz" wrap="square" lIns="90000" tIns="0" rIns="0" bIns="0" rtlCol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13" name="Platshållare för text 41">
            <a:extLst>
              <a:ext uri="{FF2B5EF4-FFF2-40B4-BE49-F238E27FC236}">
                <a16:creationId xmlns:a16="http://schemas.microsoft.com/office/drawing/2014/main" id="{BEEFB114-E6E4-4E82-9853-7523932F07F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 rot="3722677">
            <a:off x="12028088" y="12230232"/>
            <a:ext cx="936000" cy="936000"/>
          </a:xfrm>
          <a:custGeom>
            <a:avLst/>
            <a:gdLst>
              <a:gd name="connsiteX0" fmla="*/ 613364 w 777715"/>
              <a:gd name="connsiteY0" fmla="*/ 0 h 777715"/>
              <a:gd name="connsiteX1" fmla="*/ 777715 w 777715"/>
              <a:gd name="connsiteY1" fmla="*/ 613364 h 777715"/>
              <a:gd name="connsiteX2" fmla="*/ 164351 w 777715"/>
              <a:gd name="connsiteY2" fmla="*/ 777715 h 777715"/>
              <a:gd name="connsiteX3" fmla="*/ 0 w 777715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5" h="777715">
                <a:moveTo>
                  <a:pt x="613364" y="0"/>
                </a:moveTo>
                <a:lnTo>
                  <a:pt x="777715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266"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14" name="Platshållare för bildnummer 1">
            <a:extLst>
              <a:ext uri="{FF2B5EF4-FFF2-40B4-BE49-F238E27FC236}">
                <a16:creationId xmlns:a16="http://schemas.microsoft.com/office/drawing/2014/main" id="{2F227F8D-4139-412D-B2E1-9C2129EF29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9405" y="12843395"/>
            <a:ext cx="917078" cy="730002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r">
              <a:defRPr lang="en-US" sz="24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ヒラギノ明朝 ProN W3" charset="0"/>
                <a:cs typeface="ヒラギノ明朝 ProN W3" charset="0"/>
                <a:sym typeface="Georgia" charset="0"/>
              </a:defRPr>
            </a:lvl1pPr>
          </a:lstStyle>
          <a:p>
            <a:fld id="{116FDC21-0962-4ABD-908B-9956082ED98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5" name="Platshållare för datum 2">
            <a:extLst>
              <a:ext uri="{FF2B5EF4-FFF2-40B4-BE49-F238E27FC236}">
                <a16:creationId xmlns:a16="http://schemas.microsoft.com/office/drawing/2014/main" id="{F19B8946-409E-4D62-A2A9-DE3B4C86FC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398" y="13050977"/>
            <a:ext cx="303272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CC990405-7CA1-4DF3-A2E7-7D64B848F7FB}" type="datetime4">
              <a:rPr lang="sv-SE" smtClean="0"/>
              <a:t>23 mars 2022</a:t>
            </a:fld>
            <a:endParaRPr lang="en-US"/>
          </a:p>
        </p:txBody>
      </p:sp>
      <p:sp>
        <p:nvSpPr>
          <p:cNvPr id="17" name="Platshållare för sidfot 5">
            <a:extLst>
              <a:ext uri="{FF2B5EF4-FFF2-40B4-BE49-F238E27FC236}">
                <a16:creationId xmlns:a16="http://schemas.microsoft.com/office/drawing/2014/main" id="{F6746B60-E76A-4FFF-BC00-A1B2209CCE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41379" y="13050977"/>
            <a:ext cx="909891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577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a, ljus bakgrund - bild till hög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Placeholder 8">
            <a:extLst>
              <a:ext uri="{FF2B5EF4-FFF2-40B4-BE49-F238E27FC236}">
                <a16:creationId xmlns:a16="http://schemas.microsoft.com/office/drawing/2014/main" id="{4EA716A3-FFB9-44CD-9D38-C6FC296B3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529201"/>
            <a:ext cx="9601200" cy="2650066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9" name="Platshållare för text 17">
            <a:extLst>
              <a:ext uri="{FF2B5EF4-FFF2-40B4-BE49-F238E27FC236}">
                <a16:creationId xmlns:a16="http://schemas.microsoft.com/office/drawing/2014/main" id="{C857050D-43F8-4A1F-B721-5602E03078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76400" y="4561106"/>
            <a:ext cx="9601200" cy="8136000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tx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5278F859-4DF7-4908-9733-9D4EC660CAB7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12921808" y="1"/>
            <a:ext cx="11462192" cy="12226338"/>
          </a:xfrm>
          <a:custGeom>
            <a:avLst/>
            <a:gdLst>
              <a:gd name="connsiteX0" fmla="*/ 0 w 5400000"/>
              <a:gd name="connsiteY0" fmla="*/ 0 h 5760000"/>
              <a:gd name="connsiteX1" fmla="*/ 5400000 w 5400000"/>
              <a:gd name="connsiteY1" fmla="*/ 0 h 5760000"/>
              <a:gd name="connsiteX2" fmla="*/ 5400000 w 5400000"/>
              <a:gd name="connsiteY2" fmla="*/ 5760000 h 5760000"/>
              <a:gd name="connsiteX3" fmla="*/ 4680000 w 5400000"/>
              <a:gd name="connsiteY3" fmla="*/ 5760000 h 5760000"/>
              <a:gd name="connsiteX4" fmla="*/ 4680000 w 5400000"/>
              <a:gd name="connsiteY4" fmla="*/ 5400000 h 5760000"/>
              <a:gd name="connsiteX5" fmla="*/ 4320000 w 5400000"/>
              <a:gd name="connsiteY5" fmla="*/ 5400000 h 5760000"/>
              <a:gd name="connsiteX6" fmla="*/ 4320000 w 5400000"/>
              <a:gd name="connsiteY6" fmla="*/ 5760000 h 5760000"/>
              <a:gd name="connsiteX7" fmla="*/ 1080000 w 5400000"/>
              <a:gd name="connsiteY7" fmla="*/ 5760000 h 5760000"/>
              <a:gd name="connsiteX8" fmla="*/ 1080000 w 5400000"/>
              <a:gd name="connsiteY8" fmla="*/ 5400000 h 5760000"/>
              <a:gd name="connsiteX9" fmla="*/ 720000 w 5400000"/>
              <a:gd name="connsiteY9" fmla="*/ 5400000 h 5760000"/>
              <a:gd name="connsiteX10" fmla="*/ 720000 w 5400000"/>
              <a:gd name="connsiteY10" fmla="*/ 5760000 h 5760000"/>
              <a:gd name="connsiteX11" fmla="*/ 0 w 5400000"/>
              <a:gd name="connsiteY11" fmla="*/ 5760000 h 5760000"/>
              <a:gd name="connsiteX12" fmla="*/ 0 w 5400000"/>
              <a:gd name="connsiteY12" fmla="*/ 4678052 h 5760000"/>
              <a:gd name="connsiteX13" fmla="*/ 360000 w 5400000"/>
              <a:gd name="connsiteY13" fmla="*/ 4678052 h 5760000"/>
              <a:gd name="connsiteX14" fmla="*/ 360000 w 5400000"/>
              <a:gd name="connsiteY14" fmla="*/ 4318052 h 5760000"/>
              <a:gd name="connsiteX15" fmla="*/ 0 w 5400000"/>
              <a:gd name="connsiteY15" fmla="*/ 4318052 h 5760000"/>
              <a:gd name="connsiteX16" fmla="*/ 0 w 5400000"/>
              <a:gd name="connsiteY16" fmla="*/ 718052 h 5760000"/>
              <a:gd name="connsiteX17" fmla="*/ 360000 w 5400000"/>
              <a:gd name="connsiteY17" fmla="*/ 718052 h 5760000"/>
              <a:gd name="connsiteX18" fmla="*/ 360000 w 5400000"/>
              <a:gd name="connsiteY18" fmla="*/ 358052 h 5760000"/>
              <a:gd name="connsiteX19" fmla="*/ 0 w 5400000"/>
              <a:gd name="connsiteY19" fmla="*/ 358052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400000" h="5760000">
                <a:moveTo>
                  <a:pt x="0" y="0"/>
                </a:moveTo>
                <a:lnTo>
                  <a:pt x="5400000" y="0"/>
                </a:lnTo>
                <a:lnTo>
                  <a:pt x="5400000" y="5760000"/>
                </a:lnTo>
                <a:lnTo>
                  <a:pt x="4680000" y="5760000"/>
                </a:lnTo>
                <a:lnTo>
                  <a:pt x="4680000" y="5400000"/>
                </a:lnTo>
                <a:lnTo>
                  <a:pt x="4320000" y="5400000"/>
                </a:lnTo>
                <a:lnTo>
                  <a:pt x="4320000" y="5760000"/>
                </a:lnTo>
                <a:lnTo>
                  <a:pt x="1080000" y="5760000"/>
                </a:lnTo>
                <a:lnTo>
                  <a:pt x="1080000" y="5400000"/>
                </a:lnTo>
                <a:lnTo>
                  <a:pt x="720000" y="5400000"/>
                </a:lnTo>
                <a:lnTo>
                  <a:pt x="720000" y="5760000"/>
                </a:lnTo>
                <a:lnTo>
                  <a:pt x="0" y="5760000"/>
                </a:lnTo>
                <a:lnTo>
                  <a:pt x="0" y="4678052"/>
                </a:lnTo>
                <a:lnTo>
                  <a:pt x="360000" y="4678052"/>
                </a:lnTo>
                <a:lnTo>
                  <a:pt x="360000" y="4318052"/>
                </a:lnTo>
                <a:lnTo>
                  <a:pt x="0" y="4318052"/>
                </a:lnTo>
                <a:lnTo>
                  <a:pt x="0" y="718052"/>
                </a:lnTo>
                <a:lnTo>
                  <a:pt x="360000" y="718052"/>
                </a:lnTo>
                <a:lnTo>
                  <a:pt x="360000" y="358052"/>
                </a:lnTo>
                <a:lnTo>
                  <a:pt x="0" y="358052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2"/>
            </a:bgClr>
          </a:pattFill>
        </p:spPr>
        <p:txBody>
          <a:bodyPr vert="horz" wrap="square" lIns="90000" tIns="0" rIns="0" bIns="0" rtlCol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6" name="Platshållare för bildnummer 1">
            <a:extLst>
              <a:ext uri="{FF2B5EF4-FFF2-40B4-BE49-F238E27FC236}">
                <a16:creationId xmlns:a16="http://schemas.microsoft.com/office/drawing/2014/main" id="{DBD31DB0-E8CD-42C2-8DF5-F365DEAC31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9405" y="12843395"/>
            <a:ext cx="917078" cy="730002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r">
              <a:defRPr lang="en-US" sz="24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ヒラギノ明朝 ProN W3" charset="0"/>
                <a:cs typeface="ヒラギノ明朝 ProN W3" charset="0"/>
                <a:sym typeface="Georgia" charset="0"/>
              </a:defRPr>
            </a:lvl1pPr>
          </a:lstStyle>
          <a:p>
            <a:fld id="{116FDC21-0962-4ABD-908B-9956082ED98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datum 2">
            <a:extLst>
              <a:ext uri="{FF2B5EF4-FFF2-40B4-BE49-F238E27FC236}">
                <a16:creationId xmlns:a16="http://schemas.microsoft.com/office/drawing/2014/main" id="{CCAC2F33-8901-4D4F-903B-87FC4DE177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398" y="13050977"/>
            <a:ext cx="303272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F050D3D3-1175-41D9-9797-6D79309E1C24}" type="datetime4">
              <a:rPr lang="sv-SE" smtClean="0"/>
              <a:t>23 mars 2022</a:t>
            </a:fld>
            <a:endParaRPr lang="en-US"/>
          </a:p>
        </p:txBody>
      </p:sp>
      <p:sp>
        <p:nvSpPr>
          <p:cNvPr id="9" name="Platshållare för sidfot 5">
            <a:extLst>
              <a:ext uri="{FF2B5EF4-FFF2-40B4-BE49-F238E27FC236}">
                <a16:creationId xmlns:a16="http://schemas.microsoft.com/office/drawing/2014/main" id="{B3C93C3A-7BB6-4D4F-B33C-DE060977C1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41379" y="13050977"/>
            <a:ext cx="909891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224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vsida, ljus bakgrund - bild med pixlar till vänst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8">
            <a:extLst>
              <a:ext uri="{FF2B5EF4-FFF2-40B4-BE49-F238E27FC236}">
                <a16:creationId xmlns:a16="http://schemas.microsoft.com/office/drawing/2014/main" id="{0B870A98-C4E6-4883-9552-1F2AD1F3C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7831" y="1529201"/>
            <a:ext cx="9626598" cy="2650066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5" name="Platshållare för text 17">
            <a:extLst>
              <a:ext uri="{FF2B5EF4-FFF2-40B4-BE49-F238E27FC236}">
                <a16:creationId xmlns:a16="http://schemas.microsoft.com/office/drawing/2014/main" id="{8EACD8EC-E0B9-47D7-9CE5-E060778405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077831" y="4561106"/>
            <a:ext cx="9626598" cy="7704000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tx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0" name="Graphic 12">
            <a:extLst>
              <a:ext uri="{FF2B5EF4-FFF2-40B4-BE49-F238E27FC236}">
                <a16:creationId xmlns:a16="http://schemas.microsoft.com/office/drawing/2014/main" id="{8BE806C1-195A-4679-B961-22F242E8E9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54115" y="12978809"/>
            <a:ext cx="5020482" cy="396354"/>
          </a:xfrm>
          <a:prstGeom prst="rect">
            <a:avLst/>
          </a:prstGeom>
        </p:spPr>
      </p:pic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40DD408-16C2-420E-9743-6A1EA430CF1B}"/>
              </a:ext>
            </a:extLst>
          </p:cNvPr>
          <p:cNvSpPr>
            <a:spLocks noGrp="1" noChangeAspect="1"/>
          </p:cNvSpPr>
          <p:nvPr>
            <p:ph type="pic" sz="quarter" idx="52"/>
          </p:nvPr>
        </p:nvSpPr>
        <p:spPr>
          <a:xfrm>
            <a:off x="0" y="0"/>
            <a:ext cx="11461500" cy="12225600"/>
          </a:xfrm>
          <a:custGeom>
            <a:avLst/>
            <a:gdLst>
              <a:gd name="connsiteX0" fmla="*/ 0 w 5400000"/>
              <a:gd name="connsiteY0" fmla="*/ 0 h 5760000"/>
              <a:gd name="connsiteX1" fmla="*/ 5400000 w 5400000"/>
              <a:gd name="connsiteY1" fmla="*/ 0 h 5760000"/>
              <a:gd name="connsiteX2" fmla="*/ 5400000 w 5400000"/>
              <a:gd name="connsiteY2" fmla="*/ 360000 h 5760000"/>
              <a:gd name="connsiteX3" fmla="*/ 5040000 w 5400000"/>
              <a:gd name="connsiteY3" fmla="*/ 360000 h 5760000"/>
              <a:gd name="connsiteX4" fmla="*/ 5040000 w 5400000"/>
              <a:gd name="connsiteY4" fmla="*/ 720000 h 5760000"/>
              <a:gd name="connsiteX5" fmla="*/ 5400000 w 5400000"/>
              <a:gd name="connsiteY5" fmla="*/ 720000 h 5760000"/>
              <a:gd name="connsiteX6" fmla="*/ 5400000 w 5400000"/>
              <a:gd name="connsiteY6" fmla="*/ 4320000 h 5760000"/>
              <a:gd name="connsiteX7" fmla="*/ 5040000 w 5400000"/>
              <a:gd name="connsiteY7" fmla="*/ 4320000 h 5760000"/>
              <a:gd name="connsiteX8" fmla="*/ 5040000 w 5400000"/>
              <a:gd name="connsiteY8" fmla="*/ 4680000 h 5760000"/>
              <a:gd name="connsiteX9" fmla="*/ 5400000 w 5400000"/>
              <a:gd name="connsiteY9" fmla="*/ 4680000 h 5760000"/>
              <a:gd name="connsiteX10" fmla="*/ 5400000 w 5400000"/>
              <a:gd name="connsiteY10" fmla="*/ 5760000 h 5760000"/>
              <a:gd name="connsiteX11" fmla="*/ 4680000 w 5400000"/>
              <a:gd name="connsiteY11" fmla="*/ 5760000 h 5760000"/>
              <a:gd name="connsiteX12" fmla="*/ 4680000 w 5400000"/>
              <a:gd name="connsiteY12" fmla="*/ 5400000 h 5760000"/>
              <a:gd name="connsiteX13" fmla="*/ 4320000 w 5400000"/>
              <a:gd name="connsiteY13" fmla="*/ 5400000 h 5760000"/>
              <a:gd name="connsiteX14" fmla="*/ 4320000 w 5400000"/>
              <a:gd name="connsiteY14" fmla="*/ 5760000 h 5760000"/>
              <a:gd name="connsiteX15" fmla="*/ 1080000 w 5400000"/>
              <a:gd name="connsiteY15" fmla="*/ 5760000 h 5760000"/>
              <a:gd name="connsiteX16" fmla="*/ 1080000 w 5400000"/>
              <a:gd name="connsiteY16" fmla="*/ 5400000 h 5760000"/>
              <a:gd name="connsiteX17" fmla="*/ 720000 w 5400000"/>
              <a:gd name="connsiteY17" fmla="*/ 5400000 h 5760000"/>
              <a:gd name="connsiteX18" fmla="*/ 720000 w 5400000"/>
              <a:gd name="connsiteY18" fmla="*/ 5760000 h 5760000"/>
              <a:gd name="connsiteX19" fmla="*/ 0 w 5400000"/>
              <a:gd name="connsiteY19" fmla="*/ 576000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400000" h="5760000">
                <a:moveTo>
                  <a:pt x="0" y="0"/>
                </a:moveTo>
                <a:lnTo>
                  <a:pt x="5400000" y="0"/>
                </a:lnTo>
                <a:lnTo>
                  <a:pt x="5400000" y="360000"/>
                </a:lnTo>
                <a:lnTo>
                  <a:pt x="5040000" y="360000"/>
                </a:lnTo>
                <a:lnTo>
                  <a:pt x="5040000" y="720000"/>
                </a:lnTo>
                <a:lnTo>
                  <a:pt x="5400000" y="720000"/>
                </a:lnTo>
                <a:lnTo>
                  <a:pt x="5400000" y="4320000"/>
                </a:lnTo>
                <a:lnTo>
                  <a:pt x="5040000" y="4320000"/>
                </a:lnTo>
                <a:lnTo>
                  <a:pt x="5040000" y="4680000"/>
                </a:lnTo>
                <a:lnTo>
                  <a:pt x="5400000" y="4680000"/>
                </a:lnTo>
                <a:lnTo>
                  <a:pt x="5400000" y="5760000"/>
                </a:lnTo>
                <a:lnTo>
                  <a:pt x="4680000" y="5760000"/>
                </a:lnTo>
                <a:lnTo>
                  <a:pt x="4680000" y="5400000"/>
                </a:lnTo>
                <a:lnTo>
                  <a:pt x="4320000" y="5400000"/>
                </a:lnTo>
                <a:lnTo>
                  <a:pt x="4320000" y="5760000"/>
                </a:lnTo>
                <a:lnTo>
                  <a:pt x="1080000" y="5760000"/>
                </a:lnTo>
                <a:lnTo>
                  <a:pt x="1080000" y="5400000"/>
                </a:lnTo>
                <a:lnTo>
                  <a:pt x="720000" y="5400000"/>
                </a:lnTo>
                <a:lnTo>
                  <a:pt x="720000" y="5760000"/>
                </a:lnTo>
                <a:lnTo>
                  <a:pt x="0" y="5760000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2"/>
            </a:bgClr>
          </a:pattFill>
        </p:spPr>
        <p:txBody>
          <a:bodyPr vert="horz" wrap="square" lIns="90000" tIns="0" rIns="0" bIns="0" rtlCol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360944EA-1123-4E48-8DD5-9C39184FAF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11740572" y="567526"/>
            <a:ext cx="936000" cy="936000"/>
          </a:xfrm>
          <a:custGeom>
            <a:avLst/>
            <a:gdLst>
              <a:gd name="connsiteX0" fmla="*/ 613364 w 777715"/>
              <a:gd name="connsiteY0" fmla="*/ 0 h 777715"/>
              <a:gd name="connsiteX1" fmla="*/ 777715 w 777715"/>
              <a:gd name="connsiteY1" fmla="*/ 613364 h 777715"/>
              <a:gd name="connsiteX2" fmla="*/ 164351 w 777715"/>
              <a:gd name="connsiteY2" fmla="*/ 777715 h 777715"/>
              <a:gd name="connsiteX3" fmla="*/ 0 w 777715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5" h="777715">
                <a:moveTo>
                  <a:pt x="613364" y="0"/>
                </a:moveTo>
                <a:lnTo>
                  <a:pt x="777715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marL="0" indent="0">
              <a:buNone/>
              <a:defRPr sz="266"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18" name="Platshållare för text 41">
            <a:extLst>
              <a:ext uri="{FF2B5EF4-FFF2-40B4-BE49-F238E27FC236}">
                <a16:creationId xmlns:a16="http://schemas.microsoft.com/office/drawing/2014/main" id="{BE43A377-F69C-42F6-8D0C-19EF6957E37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 rot="19875896" flipH="1">
            <a:off x="9055970" y="12260904"/>
            <a:ext cx="936000" cy="936000"/>
          </a:xfrm>
          <a:custGeom>
            <a:avLst/>
            <a:gdLst>
              <a:gd name="connsiteX0" fmla="*/ 613364 w 777715"/>
              <a:gd name="connsiteY0" fmla="*/ 0 h 777715"/>
              <a:gd name="connsiteX1" fmla="*/ 777715 w 777715"/>
              <a:gd name="connsiteY1" fmla="*/ 613364 h 777715"/>
              <a:gd name="connsiteX2" fmla="*/ 164351 w 777715"/>
              <a:gd name="connsiteY2" fmla="*/ 777715 h 777715"/>
              <a:gd name="connsiteX3" fmla="*/ 0 w 777715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5" h="777715">
                <a:moveTo>
                  <a:pt x="613364" y="0"/>
                </a:moveTo>
                <a:lnTo>
                  <a:pt x="777715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266"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19" name="Platshållare för text 41">
            <a:extLst>
              <a:ext uri="{FF2B5EF4-FFF2-40B4-BE49-F238E27FC236}">
                <a16:creationId xmlns:a16="http://schemas.microsoft.com/office/drawing/2014/main" id="{DD6D85DD-2BE3-4E4D-833B-AE61908ED16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 rot="21302077" flipH="1">
            <a:off x="7881620" y="12499790"/>
            <a:ext cx="936000" cy="936000"/>
          </a:xfrm>
          <a:custGeom>
            <a:avLst/>
            <a:gdLst>
              <a:gd name="connsiteX0" fmla="*/ 613364 w 777715"/>
              <a:gd name="connsiteY0" fmla="*/ 0 h 777715"/>
              <a:gd name="connsiteX1" fmla="*/ 777715 w 777715"/>
              <a:gd name="connsiteY1" fmla="*/ 613364 h 777715"/>
              <a:gd name="connsiteX2" fmla="*/ 164351 w 777715"/>
              <a:gd name="connsiteY2" fmla="*/ 777715 h 777715"/>
              <a:gd name="connsiteX3" fmla="*/ 0 w 777715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5" h="777715">
                <a:moveTo>
                  <a:pt x="613364" y="0"/>
                </a:moveTo>
                <a:lnTo>
                  <a:pt x="777715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marL="0" indent="0">
              <a:buNone/>
              <a:defRPr sz="266"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20" name="Platshållare för text 41">
            <a:extLst>
              <a:ext uri="{FF2B5EF4-FFF2-40B4-BE49-F238E27FC236}">
                <a16:creationId xmlns:a16="http://schemas.microsoft.com/office/drawing/2014/main" id="{371ED0BA-A183-4EF9-B9A3-3B3AEA1BED5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 rot="17877323" flipH="1">
            <a:off x="11489104" y="12230230"/>
            <a:ext cx="936000" cy="936000"/>
          </a:xfrm>
          <a:custGeom>
            <a:avLst/>
            <a:gdLst>
              <a:gd name="connsiteX0" fmla="*/ 613364 w 777715"/>
              <a:gd name="connsiteY0" fmla="*/ 0 h 777715"/>
              <a:gd name="connsiteX1" fmla="*/ 777715 w 777715"/>
              <a:gd name="connsiteY1" fmla="*/ 613364 h 777715"/>
              <a:gd name="connsiteX2" fmla="*/ 164351 w 777715"/>
              <a:gd name="connsiteY2" fmla="*/ 777715 h 777715"/>
              <a:gd name="connsiteX3" fmla="*/ 0 w 777715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5" h="777715">
                <a:moveTo>
                  <a:pt x="613364" y="0"/>
                </a:moveTo>
                <a:lnTo>
                  <a:pt x="777715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266"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11" name="Platshållare för bildnummer 1">
            <a:extLst>
              <a:ext uri="{FF2B5EF4-FFF2-40B4-BE49-F238E27FC236}">
                <a16:creationId xmlns:a16="http://schemas.microsoft.com/office/drawing/2014/main" id="{7CEA3405-506C-43C1-815A-1B0925E08C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9405" y="12843395"/>
            <a:ext cx="917078" cy="730002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r">
              <a:defRPr lang="en-US" sz="24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ヒラギノ明朝 ProN W3" charset="0"/>
                <a:cs typeface="ヒラギノ明朝 ProN W3" charset="0"/>
                <a:sym typeface="Georgia" charset="0"/>
              </a:defRPr>
            </a:lvl1pPr>
          </a:lstStyle>
          <a:p>
            <a:fld id="{116FDC21-0962-4ABD-908B-9956082ED98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datum 2">
            <a:extLst>
              <a:ext uri="{FF2B5EF4-FFF2-40B4-BE49-F238E27FC236}">
                <a16:creationId xmlns:a16="http://schemas.microsoft.com/office/drawing/2014/main" id="{CF0D616A-3EBD-416F-884E-AF00FBCC9B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398" y="13050977"/>
            <a:ext cx="303272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7C6CD9F1-3487-4A03-8A7C-E19194F20C09}" type="datetime4">
              <a:rPr lang="sv-SE" smtClean="0"/>
              <a:t>23 mars 2022</a:t>
            </a:fld>
            <a:endParaRPr lang="en-US"/>
          </a:p>
        </p:txBody>
      </p:sp>
      <p:sp>
        <p:nvSpPr>
          <p:cNvPr id="17" name="Platshållare för sidfot 5">
            <a:extLst>
              <a:ext uri="{FF2B5EF4-FFF2-40B4-BE49-F238E27FC236}">
                <a16:creationId xmlns:a16="http://schemas.microsoft.com/office/drawing/2014/main" id="{B519797F-247F-438E-83BC-51079DE7A7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41379" y="13050977"/>
            <a:ext cx="909891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809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vsida, ljus bakgrund - bild till vänst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8">
            <a:extLst>
              <a:ext uri="{FF2B5EF4-FFF2-40B4-BE49-F238E27FC236}">
                <a16:creationId xmlns:a16="http://schemas.microsoft.com/office/drawing/2014/main" id="{479FD89A-349C-41BE-BA94-060ACC021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7831" y="1529201"/>
            <a:ext cx="9626598" cy="2650066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1" name="Platshållare för text 17">
            <a:extLst>
              <a:ext uri="{FF2B5EF4-FFF2-40B4-BE49-F238E27FC236}">
                <a16:creationId xmlns:a16="http://schemas.microsoft.com/office/drawing/2014/main" id="{995F5338-B587-41A8-8BF5-B4CB16C760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077831" y="4561106"/>
            <a:ext cx="9626598" cy="7699804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tx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6" name="Graphic 12">
            <a:extLst>
              <a:ext uri="{FF2B5EF4-FFF2-40B4-BE49-F238E27FC236}">
                <a16:creationId xmlns:a16="http://schemas.microsoft.com/office/drawing/2014/main" id="{F101EA89-7015-4301-B825-388054A6BD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54115" y="12978809"/>
            <a:ext cx="5020482" cy="396354"/>
          </a:xfrm>
          <a:prstGeom prst="rect">
            <a:avLst/>
          </a:prstGeom>
        </p:spPr>
      </p:pic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63BB9112-A129-4CE1-A7FC-823636115D71}"/>
              </a:ext>
            </a:extLst>
          </p:cNvPr>
          <p:cNvSpPr>
            <a:spLocks noGrp="1" noChangeAspect="1"/>
          </p:cNvSpPr>
          <p:nvPr>
            <p:ph type="pic" sz="quarter" idx="52"/>
          </p:nvPr>
        </p:nvSpPr>
        <p:spPr>
          <a:xfrm>
            <a:off x="0" y="0"/>
            <a:ext cx="11461500" cy="12225600"/>
          </a:xfrm>
          <a:custGeom>
            <a:avLst/>
            <a:gdLst>
              <a:gd name="connsiteX0" fmla="*/ 0 w 5400000"/>
              <a:gd name="connsiteY0" fmla="*/ 0 h 5760000"/>
              <a:gd name="connsiteX1" fmla="*/ 5400000 w 5400000"/>
              <a:gd name="connsiteY1" fmla="*/ 0 h 5760000"/>
              <a:gd name="connsiteX2" fmla="*/ 5400000 w 5400000"/>
              <a:gd name="connsiteY2" fmla="*/ 360000 h 5760000"/>
              <a:gd name="connsiteX3" fmla="*/ 5040000 w 5400000"/>
              <a:gd name="connsiteY3" fmla="*/ 360000 h 5760000"/>
              <a:gd name="connsiteX4" fmla="*/ 5040000 w 5400000"/>
              <a:gd name="connsiteY4" fmla="*/ 720000 h 5760000"/>
              <a:gd name="connsiteX5" fmla="*/ 5400000 w 5400000"/>
              <a:gd name="connsiteY5" fmla="*/ 720000 h 5760000"/>
              <a:gd name="connsiteX6" fmla="*/ 5400000 w 5400000"/>
              <a:gd name="connsiteY6" fmla="*/ 4320000 h 5760000"/>
              <a:gd name="connsiteX7" fmla="*/ 5040000 w 5400000"/>
              <a:gd name="connsiteY7" fmla="*/ 4320000 h 5760000"/>
              <a:gd name="connsiteX8" fmla="*/ 5040000 w 5400000"/>
              <a:gd name="connsiteY8" fmla="*/ 4680000 h 5760000"/>
              <a:gd name="connsiteX9" fmla="*/ 5400000 w 5400000"/>
              <a:gd name="connsiteY9" fmla="*/ 4680000 h 5760000"/>
              <a:gd name="connsiteX10" fmla="*/ 5400000 w 5400000"/>
              <a:gd name="connsiteY10" fmla="*/ 5760000 h 5760000"/>
              <a:gd name="connsiteX11" fmla="*/ 4680000 w 5400000"/>
              <a:gd name="connsiteY11" fmla="*/ 5760000 h 5760000"/>
              <a:gd name="connsiteX12" fmla="*/ 4680000 w 5400000"/>
              <a:gd name="connsiteY12" fmla="*/ 5400000 h 5760000"/>
              <a:gd name="connsiteX13" fmla="*/ 4320000 w 5400000"/>
              <a:gd name="connsiteY13" fmla="*/ 5400000 h 5760000"/>
              <a:gd name="connsiteX14" fmla="*/ 4320000 w 5400000"/>
              <a:gd name="connsiteY14" fmla="*/ 5760000 h 5760000"/>
              <a:gd name="connsiteX15" fmla="*/ 1080000 w 5400000"/>
              <a:gd name="connsiteY15" fmla="*/ 5760000 h 5760000"/>
              <a:gd name="connsiteX16" fmla="*/ 1080000 w 5400000"/>
              <a:gd name="connsiteY16" fmla="*/ 5400000 h 5760000"/>
              <a:gd name="connsiteX17" fmla="*/ 720000 w 5400000"/>
              <a:gd name="connsiteY17" fmla="*/ 5400000 h 5760000"/>
              <a:gd name="connsiteX18" fmla="*/ 720000 w 5400000"/>
              <a:gd name="connsiteY18" fmla="*/ 5760000 h 5760000"/>
              <a:gd name="connsiteX19" fmla="*/ 0 w 5400000"/>
              <a:gd name="connsiteY19" fmla="*/ 576000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400000" h="5760000">
                <a:moveTo>
                  <a:pt x="0" y="0"/>
                </a:moveTo>
                <a:lnTo>
                  <a:pt x="5400000" y="0"/>
                </a:lnTo>
                <a:lnTo>
                  <a:pt x="5400000" y="360000"/>
                </a:lnTo>
                <a:lnTo>
                  <a:pt x="5040000" y="360000"/>
                </a:lnTo>
                <a:lnTo>
                  <a:pt x="5040000" y="720000"/>
                </a:lnTo>
                <a:lnTo>
                  <a:pt x="5400000" y="720000"/>
                </a:lnTo>
                <a:lnTo>
                  <a:pt x="5400000" y="4320000"/>
                </a:lnTo>
                <a:lnTo>
                  <a:pt x="5040000" y="4320000"/>
                </a:lnTo>
                <a:lnTo>
                  <a:pt x="5040000" y="4680000"/>
                </a:lnTo>
                <a:lnTo>
                  <a:pt x="5400000" y="4680000"/>
                </a:lnTo>
                <a:lnTo>
                  <a:pt x="5400000" y="5760000"/>
                </a:lnTo>
                <a:lnTo>
                  <a:pt x="4680000" y="5760000"/>
                </a:lnTo>
                <a:lnTo>
                  <a:pt x="4680000" y="5400000"/>
                </a:lnTo>
                <a:lnTo>
                  <a:pt x="4320000" y="5400000"/>
                </a:lnTo>
                <a:lnTo>
                  <a:pt x="4320000" y="5760000"/>
                </a:lnTo>
                <a:lnTo>
                  <a:pt x="1080000" y="5760000"/>
                </a:lnTo>
                <a:lnTo>
                  <a:pt x="1080000" y="5400000"/>
                </a:lnTo>
                <a:lnTo>
                  <a:pt x="720000" y="5400000"/>
                </a:lnTo>
                <a:lnTo>
                  <a:pt x="720000" y="5760000"/>
                </a:lnTo>
                <a:lnTo>
                  <a:pt x="0" y="5760000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2"/>
            </a:bgClr>
          </a:pattFill>
        </p:spPr>
        <p:txBody>
          <a:bodyPr vert="horz" wrap="square" lIns="90000" tIns="0" rIns="0" bIns="0" rtlCol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8" name="Platshållare för bildnummer 1">
            <a:extLst>
              <a:ext uri="{FF2B5EF4-FFF2-40B4-BE49-F238E27FC236}">
                <a16:creationId xmlns:a16="http://schemas.microsoft.com/office/drawing/2014/main" id="{2B802D2A-F136-4093-8601-B3E9A8678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9405" y="12843395"/>
            <a:ext cx="917078" cy="730002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r">
              <a:defRPr lang="en-US" sz="24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ヒラギノ明朝 ProN W3" charset="0"/>
                <a:cs typeface="ヒラギノ明朝 ProN W3" charset="0"/>
                <a:sym typeface="Georgia" charset="0"/>
              </a:defRPr>
            </a:lvl1pPr>
          </a:lstStyle>
          <a:p>
            <a:fld id="{116FDC21-0962-4ABD-908B-9956082ED98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datum 2">
            <a:extLst>
              <a:ext uri="{FF2B5EF4-FFF2-40B4-BE49-F238E27FC236}">
                <a16:creationId xmlns:a16="http://schemas.microsoft.com/office/drawing/2014/main" id="{7FE64365-795B-4539-B8D9-234A958E35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398" y="13050977"/>
            <a:ext cx="303272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69471B56-365A-46DA-876F-1C55375EB921}" type="datetime4">
              <a:rPr lang="sv-SE" smtClean="0"/>
              <a:t>23 mars 2022</a:t>
            </a:fld>
            <a:endParaRPr lang="en-US"/>
          </a:p>
        </p:txBody>
      </p:sp>
      <p:sp>
        <p:nvSpPr>
          <p:cNvPr id="13" name="Platshållare för sidfot 5">
            <a:extLst>
              <a:ext uri="{FF2B5EF4-FFF2-40B4-BE49-F238E27FC236}">
                <a16:creationId xmlns:a16="http://schemas.microsoft.com/office/drawing/2014/main" id="{B3DF62CC-CB4B-47A5-9752-6714B8B99D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41379" y="13050977"/>
            <a:ext cx="909891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4795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, vit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BDD91D-A9BA-482B-B402-F73CFD06E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3309627"/>
            <a:ext cx="21031200" cy="87026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E2A62F8-D75D-2F46-AB19-063E8575BA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18948400" y="12967793"/>
            <a:ext cx="5022000" cy="396474"/>
          </a:xfrm>
          <a:prstGeom prst="rect">
            <a:avLst/>
          </a:prstGeom>
        </p:spPr>
      </p:pic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1BEC1030-64AF-4A8C-8BBF-4AD191A48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399" y="260779"/>
            <a:ext cx="21015962" cy="2650066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bildnummer 1">
            <a:extLst>
              <a:ext uri="{FF2B5EF4-FFF2-40B4-BE49-F238E27FC236}">
                <a16:creationId xmlns:a16="http://schemas.microsoft.com/office/drawing/2014/main" id="{CA953A74-4DAA-4588-A477-B927C2457A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9405" y="12843395"/>
            <a:ext cx="917078" cy="730002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r">
              <a:defRPr lang="en-US" sz="2400" kern="1200" smtClean="0">
                <a:solidFill>
                  <a:schemeClr val="bg2"/>
                </a:solidFill>
                <a:latin typeface="+mj-lt"/>
                <a:ea typeface="ヒラギノ明朝 ProN W3" charset="0"/>
                <a:cs typeface="ヒラギノ明朝 ProN W3" charset="0"/>
                <a:sym typeface="Georgia" charset="0"/>
              </a:defRPr>
            </a:lvl1pPr>
          </a:lstStyle>
          <a:p>
            <a:fld id="{116FDC21-0962-4ABD-908B-9956082ED98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datum 2">
            <a:extLst>
              <a:ext uri="{FF2B5EF4-FFF2-40B4-BE49-F238E27FC236}">
                <a16:creationId xmlns:a16="http://schemas.microsoft.com/office/drawing/2014/main" id="{D8F9D0E2-D43F-4994-B4BB-F333F5F551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398" y="13050977"/>
            <a:ext cx="303272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bg2"/>
                </a:solidFill>
                <a:latin typeface="+mj-lt"/>
              </a:defRPr>
            </a:lvl1pPr>
          </a:lstStyle>
          <a:p>
            <a:fld id="{D8D00004-CADE-42B6-B0DE-422761812F9D}" type="datetime4">
              <a:rPr lang="sv-SE" smtClean="0"/>
              <a:t>23 mars 2022</a:t>
            </a:fld>
            <a:endParaRPr lang="en-US"/>
          </a:p>
        </p:txBody>
      </p:sp>
      <p:sp>
        <p:nvSpPr>
          <p:cNvPr id="10" name="Platshållare för sidfot 5">
            <a:extLst>
              <a:ext uri="{FF2B5EF4-FFF2-40B4-BE49-F238E27FC236}">
                <a16:creationId xmlns:a16="http://schemas.microsoft.com/office/drawing/2014/main" id="{42A8E568-602F-4980-BC4F-9B85228759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41379" y="13050977"/>
            <a:ext cx="909891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kumimoji="0" lang="en-US" sz="16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j-lt"/>
                <a:ea typeface="+mn-ea"/>
                <a:cs typeface="+mn-cs"/>
                <a:sym typeface="Helvetica Light"/>
              </a:defRPr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08056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a bild med pixlar till hög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E9C57B99-BE35-4D91-9E1A-6F3B82242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529201"/>
            <a:ext cx="9601200" cy="2650066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1" name="Platshållare för text 17">
            <a:extLst>
              <a:ext uri="{FF2B5EF4-FFF2-40B4-BE49-F238E27FC236}">
                <a16:creationId xmlns:a16="http://schemas.microsoft.com/office/drawing/2014/main" id="{0B2027A6-7005-4D6C-8B64-14E8FAC197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76400" y="4561106"/>
            <a:ext cx="9601200" cy="8136000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bg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defRPr sz="2800">
                <a:solidFill>
                  <a:schemeClr val="bg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bg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46A1256-EA4D-7A44-AF46-EB34CA59F7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18953162" y="12978271"/>
            <a:ext cx="5022000" cy="396474"/>
          </a:xfrm>
          <a:prstGeom prst="rect">
            <a:avLst/>
          </a:prstGeom>
        </p:spPr>
      </p:pic>
      <p:sp>
        <p:nvSpPr>
          <p:cNvPr id="30" name="Platshållare för text 12">
            <a:extLst>
              <a:ext uri="{FF2B5EF4-FFF2-40B4-BE49-F238E27FC236}">
                <a16:creationId xmlns:a16="http://schemas.microsoft.com/office/drawing/2014/main" id="{7DDC8B2C-CC71-4F85-9986-152E46CDD16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724000" y="567526"/>
            <a:ext cx="936000" cy="936000"/>
          </a:xfrm>
          <a:custGeom>
            <a:avLst/>
            <a:gdLst>
              <a:gd name="connsiteX0" fmla="*/ 613364 w 777715"/>
              <a:gd name="connsiteY0" fmla="*/ 0 h 777715"/>
              <a:gd name="connsiteX1" fmla="*/ 777715 w 777715"/>
              <a:gd name="connsiteY1" fmla="*/ 613364 h 777715"/>
              <a:gd name="connsiteX2" fmla="*/ 164351 w 777715"/>
              <a:gd name="connsiteY2" fmla="*/ 777715 h 777715"/>
              <a:gd name="connsiteX3" fmla="*/ 0 w 777715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5" h="777715">
                <a:moveTo>
                  <a:pt x="613364" y="0"/>
                </a:moveTo>
                <a:lnTo>
                  <a:pt x="777715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266"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31" name="Platshållare för text 41">
            <a:extLst>
              <a:ext uri="{FF2B5EF4-FFF2-40B4-BE49-F238E27FC236}">
                <a16:creationId xmlns:a16="http://schemas.microsoft.com/office/drawing/2014/main" id="{87D48DC1-B242-4F19-B0D3-0E5DDB97D90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1724104">
            <a:off x="14410360" y="12260904"/>
            <a:ext cx="936000" cy="936000"/>
          </a:xfrm>
          <a:custGeom>
            <a:avLst/>
            <a:gdLst>
              <a:gd name="connsiteX0" fmla="*/ 613364 w 777715"/>
              <a:gd name="connsiteY0" fmla="*/ 0 h 777715"/>
              <a:gd name="connsiteX1" fmla="*/ 777715 w 777715"/>
              <a:gd name="connsiteY1" fmla="*/ 613364 h 777715"/>
              <a:gd name="connsiteX2" fmla="*/ 164351 w 777715"/>
              <a:gd name="connsiteY2" fmla="*/ 777715 h 777715"/>
              <a:gd name="connsiteX3" fmla="*/ 0 w 777715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5" h="777715">
                <a:moveTo>
                  <a:pt x="613364" y="0"/>
                </a:moveTo>
                <a:lnTo>
                  <a:pt x="777715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266"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32" name="Platshållare för text 41">
            <a:extLst>
              <a:ext uri="{FF2B5EF4-FFF2-40B4-BE49-F238E27FC236}">
                <a16:creationId xmlns:a16="http://schemas.microsoft.com/office/drawing/2014/main" id="{C9D4F7D8-649E-48E4-9B11-224249F2083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 rot="297923">
            <a:off x="15588800" y="12499790"/>
            <a:ext cx="936000" cy="936000"/>
          </a:xfrm>
          <a:custGeom>
            <a:avLst/>
            <a:gdLst>
              <a:gd name="connsiteX0" fmla="*/ 613364 w 777715"/>
              <a:gd name="connsiteY0" fmla="*/ 0 h 777715"/>
              <a:gd name="connsiteX1" fmla="*/ 777715 w 777715"/>
              <a:gd name="connsiteY1" fmla="*/ 613364 h 777715"/>
              <a:gd name="connsiteX2" fmla="*/ 164351 w 777715"/>
              <a:gd name="connsiteY2" fmla="*/ 777715 h 777715"/>
              <a:gd name="connsiteX3" fmla="*/ 0 w 777715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5" h="777715">
                <a:moveTo>
                  <a:pt x="613364" y="0"/>
                </a:moveTo>
                <a:lnTo>
                  <a:pt x="777715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266"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33" name="Platshållare för bild 32">
            <a:extLst>
              <a:ext uri="{FF2B5EF4-FFF2-40B4-BE49-F238E27FC236}">
                <a16:creationId xmlns:a16="http://schemas.microsoft.com/office/drawing/2014/main" id="{23A25378-351A-4883-B1C0-E34F09011EE8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12921808" y="1"/>
            <a:ext cx="11462192" cy="12226338"/>
          </a:xfrm>
          <a:custGeom>
            <a:avLst/>
            <a:gdLst>
              <a:gd name="connsiteX0" fmla="*/ 0 w 5400000"/>
              <a:gd name="connsiteY0" fmla="*/ 0 h 5760000"/>
              <a:gd name="connsiteX1" fmla="*/ 5400000 w 5400000"/>
              <a:gd name="connsiteY1" fmla="*/ 0 h 5760000"/>
              <a:gd name="connsiteX2" fmla="*/ 5400000 w 5400000"/>
              <a:gd name="connsiteY2" fmla="*/ 5760000 h 5760000"/>
              <a:gd name="connsiteX3" fmla="*/ 4680000 w 5400000"/>
              <a:gd name="connsiteY3" fmla="*/ 5760000 h 5760000"/>
              <a:gd name="connsiteX4" fmla="*/ 4680000 w 5400000"/>
              <a:gd name="connsiteY4" fmla="*/ 5400000 h 5760000"/>
              <a:gd name="connsiteX5" fmla="*/ 4320000 w 5400000"/>
              <a:gd name="connsiteY5" fmla="*/ 5400000 h 5760000"/>
              <a:gd name="connsiteX6" fmla="*/ 4320000 w 5400000"/>
              <a:gd name="connsiteY6" fmla="*/ 5760000 h 5760000"/>
              <a:gd name="connsiteX7" fmla="*/ 1080000 w 5400000"/>
              <a:gd name="connsiteY7" fmla="*/ 5760000 h 5760000"/>
              <a:gd name="connsiteX8" fmla="*/ 1080000 w 5400000"/>
              <a:gd name="connsiteY8" fmla="*/ 5400000 h 5760000"/>
              <a:gd name="connsiteX9" fmla="*/ 720000 w 5400000"/>
              <a:gd name="connsiteY9" fmla="*/ 5400000 h 5760000"/>
              <a:gd name="connsiteX10" fmla="*/ 720000 w 5400000"/>
              <a:gd name="connsiteY10" fmla="*/ 5760000 h 5760000"/>
              <a:gd name="connsiteX11" fmla="*/ 0 w 5400000"/>
              <a:gd name="connsiteY11" fmla="*/ 5760000 h 5760000"/>
              <a:gd name="connsiteX12" fmla="*/ 0 w 5400000"/>
              <a:gd name="connsiteY12" fmla="*/ 4678052 h 5760000"/>
              <a:gd name="connsiteX13" fmla="*/ 360000 w 5400000"/>
              <a:gd name="connsiteY13" fmla="*/ 4678052 h 5760000"/>
              <a:gd name="connsiteX14" fmla="*/ 360000 w 5400000"/>
              <a:gd name="connsiteY14" fmla="*/ 4318052 h 5760000"/>
              <a:gd name="connsiteX15" fmla="*/ 0 w 5400000"/>
              <a:gd name="connsiteY15" fmla="*/ 4318052 h 5760000"/>
              <a:gd name="connsiteX16" fmla="*/ 0 w 5400000"/>
              <a:gd name="connsiteY16" fmla="*/ 718052 h 5760000"/>
              <a:gd name="connsiteX17" fmla="*/ 360000 w 5400000"/>
              <a:gd name="connsiteY17" fmla="*/ 718052 h 5760000"/>
              <a:gd name="connsiteX18" fmla="*/ 360000 w 5400000"/>
              <a:gd name="connsiteY18" fmla="*/ 358052 h 5760000"/>
              <a:gd name="connsiteX19" fmla="*/ 0 w 5400000"/>
              <a:gd name="connsiteY19" fmla="*/ 358052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400000" h="5760000">
                <a:moveTo>
                  <a:pt x="0" y="0"/>
                </a:moveTo>
                <a:lnTo>
                  <a:pt x="5400000" y="0"/>
                </a:lnTo>
                <a:lnTo>
                  <a:pt x="5400000" y="5760000"/>
                </a:lnTo>
                <a:lnTo>
                  <a:pt x="4680000" y="5760000"/>
                </a:lnTo>
                <a:lnTo>
                  <a:pt x="4680000" y="5400000"/>
                </a:lnTo>
                <a:lnTo>
                  <a:pt x="4320000" y="5400000"/>
                </a:lnTo>
                <a:lnTo>
                  <a:pt x="4320000" y="5760000"/>
                </a:lnTo>
                <a:lnTo>
                  <a:pt x="1080000" y="5760000"/>
                </a:lnTo>
                <a:lnTo>
                  <a:pt x="1080000" y="5400000"/>
                </a:lnTo>
                <a:lnTo>
                  <a:pt x="720000" y="5400000"/>
                </a:lnTo>
                <a:lnTo>
                  <a:pt x="720000" y="5760000"/>
                </a:lnTo>
                <a:lnTo>
                  <a:pt x="0" y="5760000"/>
                </a:lnTo>
                <a:lnTo>
                  <a:pt x="0" y="4678052"/>
                </a:lnTo>
                <a:lnTo>
                  <a:pt x="360000" y="4678052"/>
                </a:lnTo>
                <a:lnTo>
                  <a:pt x="360000" y="4318052"/>
                </a:lnTo>
                <a:lnTo>
                  <a:pt x="0" y="4318052"/>
                </a:lnTo>
                <a:lnTo>
                  <a:pt x="0" y="718052"/>
                </a:lnTo>
                <a:lnTo>
                  <a:pt x="360000" y="718052"/>
                </a:lnTo>
                <a:lnTo>
                  <a:pt x="360000" y="358052"/>
                </a:lnTo>
                <a:lnTo>
                  <a:pt x="0" y="358052"/>
                </a:lnTo>
                <a:close/>
              </a:path>
            </a:pathLst>
          </a:custGeom>
          <a:pattFill prst="pct90">
            <a:fgClr>
              <a:schemeClr val="tx2"/>
            </a:fgClr>
            <a:bgClr>
              <a:schemeClr val="bg1"/>
            </a:bgClr>
          </a:pattFill>
        </p:spPr>
        <p:txBody>
          <a:bodyPr vert="horz" wrap="square" lIns="90000" tIns="0" rIns="0" bIns="0" rtlCol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34" name="Platshållare för text 41">
            <a:extLst>
              <a:ext uri="{FF2B5EF4-FFF2-40B4-BE49-F238E27FC236}">
                <a16:creationId xmlns:a16="http://schemas.microsoft.com/office/drawing/2014/main" id="{514879F1-BA7D-4553-8A5F-7891C7B0898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 rot="3722677">
            <a:off x="12028088" y="12230232"/>
            <a:ext cx="936000" cy="936000"/>
          </a:xfrm>
          <a:custGeom>
            <a:avLst/>
            <a:gdLst>
              <a:gd name="connsiteX0" fmla="*/ 613364 w 777715"/>
              <a:gd name="connsiteY0" fmla="*/ 0 h 777715"/>
              <a:gd name="connsiteX1" fmla="*/ 777715 w 777715"/>
              <a:gd name="connsiteY1" fmla="*/ 613364 h 777715"/>
              <a:gd name="connsiteX2" fmla="*/ 164351 w 777715"/>
              <a:gd name="connsiteY2" fmla="*/ 777715 h 777715"/>
              <a:gd name="connsiteX3" fmla="*/ 0 w 777715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5" h="777715">
                <a:moveTo>
                  <a:pt x="613364" y="0"/>
                </a:moveTo>
                <a:lnTo>
                  <a:pt x="777715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266"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12" name="Platshållare för bildnummer 1">
            <a:extLst>
              <a:ext uri="{FF2B5EF4-FFF2-40B4-BE49-F238E27FC236}">
                <a16:creationId xmlns:a16="http://schemas.microsoft.com/office/drawing/2014/main" id="{D7489701-B9B8-4EA2-B18B-2A9D5AE1F6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9405" y="12843395"/>
            <a:ext cx="917078" cy="730002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r">
              <a:defRPr lang="en-US" sz="2400" kern="1200" smtClean="0">
                <a:solidFill>
                  <a:schemeClr val="bg2"/>
                </a:solidFill>
                <a:latin typeface="+mj-lt"/>
                <a:ea typeface="ヒラギノ明朝 ProN W3" charset="0"/>
                <a:cs typeface="ヒラギノ明朝 ProN W3" charset="0"/>
                <a:sym typeface="Georgia" charset="0"/>
              </a:defRPr>
            </a:lvl1pPr>
          </a:lstStyle>
          <a:p>
            <a:fld id="{116FDC21-0962-4ABD-908B-9956082ED98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Platshållare för datum 2">
            <a:extLst>
              <a:ext uri="{FF2B5EF4-FFF2-40B4-BE49-F238E27FC236}">
                <a16:creationId xmlns:a16="http://schemas.microsoft.com/office/drawing/2014/main" id="{FFA6FA64-0EED-4048-8645-7A5A78EBBF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398" y="13050977"/>
            <a:ext cx="303272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bg2"/>
                </a:solidFill>
                <a:latin typeface="+mj-lt"/>
              </a:defRPr>
            </a:lvl1pPr>
          </a:lstStyle>
          <a:p>
            <a:fld id="{AD1EA42C-2FB7-4068-ACD4-65F1DCAF5445}" type="datetime4">
              <a:rPr lang="sv-SE" smtClean="0"/>
              <a:t>23 mars 2022</a:t>
            </a:fld>
            <a:endParaRPr lang="en-US"/>
          </a:p>
        </p:txBody>
      </p:sp>
      <p:sp>
        <p:nvSpPr>
          <p:cNvPr id="15" name="Platshållare för sidfot 5">
            <a:extLst>
              <a:ext uri="{FF2B5EF4-FFF2-40B4-BE49-F238E27FC236}">
                <a16:creationId xmlns:a16="http://schemas.microsoft.com/office/drawing/2014/main" id="{DB75F340-94FD-4A23-BC41-559514439D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41379" y="13050977"/>
            <a:ext cx="909891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kumimoji="0" lang="en-US" sz="16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j-lt"/>
                <a:ea typeface="+mn-ea"/>
                <a:cs typeface="+mn-cs"/>
                <a:sym typeface="Helvetica Light"/>
              </a:defRPr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8962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text Halvsida enkel -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0F9ACDA2-CE01-484C-8EB7-62D4185467E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338587" y="0"/>
            <a:ext cx="14045413" cy="13716000"/>
          </a:xfrm>
          <a:custGeom>
            <a:avLst/>
            <a:gdLst>
              <a:gd name="connsiteX0" fmla="*/ 0 w 14045413"/>
              <a:gd name="connsiteY0" fmla="*/ 0 h 13716000"/>
              <a:gd name="connsiteX1" fmla="*/ 14045413 w 14045413"/>
              <a:gd name="connsiteY1" fmla="*/ 0 h 13716000"/>
              <a:gd name="connsiteX2" fmla="*/ 14045413 w 14045413"/>
              <a:gd name="connsiteY2" fmla="*/ 13716000 h 13716000"/>
              <a:gd name="connsiteX3" fmla="*/ 3675190 w 14045413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45413" h="13716000">
                <a:moveTo>
                  <a:pt x="0" y="0"/>
                </a:moveTo>
                <a:lnTo>
                  <a:pt x="14045413" y="0"/>
                </a:lnTo>
                <a:lnTo>
                  <a:pt x="14045413" y="13716000"/>
                </a:lnTo>
                <a:lnTo>
                  <a:pt x="3675190" y="13716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003426" y="691358"/>
            <a:ext cx="8059074" cy="35242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2003425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bg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buClrTx/>
              <a:defRPr sz="2800">
                <a:solidFill>
                  <a:schemeClr val="bg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bg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8684B57-3126-44FE-82E4-27EDD662FEF9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18948400" y="12980415"/>
            <a:ext cx="5022000" cy="4068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051348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a bild till hög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Placeholder 8">
            <a:extLst>
              <a:ext uri="{FF2B5EF4-FFF2-40B4-BE49-F238E27FC236}">
                <a16:creationId xmlns:a16="http://schemas.microsoft.com/office/drawing/2014/main" id="{4EA716A3-FFB9-44CD-9D38-C6FC296B3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529201"/>
            <a:ext cx="9601200" cy="2650066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9" name="Platshållare för text 17">
            <a:extLst>
              <a:ext uri="{FF2B5EF4-FFF2-40B4-BE49-F238E27FC236}">
                <a16:creationId xmlns:a16="http://schemas.microsoft.com/office/drawing/2014/main" id="{C857050D-43F8-4A1F-B721-5602E03078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76400" y="4561106"/>
            <a:ext cx="9601200" cy="8136000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bg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defRPr sz="2800">
                <a:solidFill>
                  <a:schemeClr val="bg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bg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E6B61109-5403-4E0A-9203-CDBB3BB295DE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12921808" y="3895"/>
            <a:ext cx="11462192" cy="12226338"/>
          </a:xfrm>
          <a:custGeom>
            <a:avLst/>
            <a:gdLst>
              <a:gd name="connsiteX0" fmla="*/ 0 w 5400000"/>
              <a:gd name="connsiteY0" fmla="*/ 0 h 5760000"/>
              <a:gd name="connsiteX1" fmla="*/ 5400000 w 5400000"/>
              <a:gd name="connsiteY1" fmla="*/ 0 h 5760000"/>
              <a:gd name="connsiteX2" fmla="*/ 5400000 w 5400000"/>
              <a:gd name="connsiteY2" fmla="*/ 5760000 h 5760000"/>
              <a:gd name="connsiteX3" fmla="*/ 4680000 w 5400000"/>
              <a:gd name="connsiteY3" fmla="*/ 5760000 h 5760000"/>
              <a:gd name="connsiteX4" fmla="*/ 4680000 w 5400000"/>
              <a:gd name="connsiteY4" fmla="*/ 5400000 h 5760000"/>
              <a:gd name="connsiteX5" fmla="*/ 4320000 w 5400000"/>
              <a:gd name="connsiteY5" fmla="*/ 5400000 h 5760000"/>
              <a:gd name="connsiteX6" fmla="*/ 4320000 w 5400000"/>
              <a:gd name="connsiteY6" fmla="*/ 5760000 h 5760000"/>
              <a:gd name="connsiteX7" fmla="*/ 1080000 w 5400000"/>
              <a:gd name="connsiteY7" fmla="*/ 5760000 h 5760000"/>
              <a:gd name="connsiteX8" fmla="*/ 1080000 w 5400000"/>
              <a:gd name="connsiteY8" fmla="*/ 5400000 h 5760000"/>
              <a:gd name="connsiteX9" fmla="*/ 720000 w 5400000"/>
              <a:gd name="connsiteY9" fmla="*/ 5400000 h 5760000"/>
              <a:gd name="connsiteX10" fmla="*/ 720000 w 5400000"/>
              <a:gd name="connsiteY10" fmla="*/ 5760000 h 5760000"/>
              <a:gd name="connsiteX11" fmla="*/ 0 w 5400000"/>
              <a:gd name="connsiteY11" fmla="*/ 5760000 h 5760000"/>
              <a:gd name="connsiteX12" fmla="*/ 0 w 5400000"/>
              <a:gd name="connsiteY12" fmla="*/ 4678052 h 5760000"/>
              <a:gd name="connsiteX13" fmla="*/ 360000 w 5400000"/>
              <a:gd name="connsiteY13" fmla="*/ 4678052 h 5760000"/>
              <a:gd name="connsiteX14" fmla="*/ 360000 w 5400000"/>
              <a:gd name="connsiteY14" fmla="*/ 4318052 h 5760000"/>
              <a:gd name="connsiteX15" fmla="*/ 0 w 5400000"/>
              <a:gd name="connsiteY15" fmla="*/ 4318052 h 5760000"/>
              <a:gd name="connsiteX16" fmla="*/ 0 w 5400000"/>
              <a:gd name="connsiteY16" fmla="*/ 718052 h 5760000"/>
              <a:gd name="connsiteX17" fmla="*/ 360000 w 5400000"/>
              <a:gd name="connsiteY17" fmla="*/ 718052 h 5760000"/>
              <a:gd name="connsiteX18" fmla="*/ 360000 w 5400000"/>
              <a:gd name="connsiteY18" fmla="*/ 358052 h 5760000"/>
              <a:gd name="connsiteX19" fmla="*/ 0 w 5400000"/>
              <a:gd name="connsiteY19" fmla="*/ 358052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400000" h="5760000">
                <a:moveTo>
                  <a:pt x="0" y="0"/>
                </a:moveTo>
                <a:lnTo>
                  <a:pt x="5400000" y="0"/>
                </a:lnTo>
                <a:lnTo>
                  <a:pt x="5400000" y="5760000"/>
                </a:lnTo>
                <a:lnTo>
                  <a:pt x="4680000" y="5760000"/>
                </a:lnTo>
                <a:lnTo>
                  <a:pt x="4680000" y="5400000"/>
                </a:lnTo>
                <a:lnTo>
                  <a:pt x="4320000" y="5400000"/>
                </a:lnTo>
                <a:lnTo>
                  <a:pt x="4320000" y="5760000"/>
                </a:lnTo>
                <a:lnTo>
                  <a:pt x="1080000" y="5760000"/>
                </a:lnTo>
                <a:lnTo>
                  <a:pt x="1080000" y="5400000"/>
                </a:lnTo>
                <a:lnTo>
                  <a:pt x="720000" y="5400000"/>
                </a:lnTo>
                <a:lnTo>
                  <a:pt x="720000" y="5760000"/>
                </a:lnTo>
                <a:lnTo>
                  <a:pt x="0" y="5760000"/>
                </a:lnTo>
                <a:lnTo>
                  <a:pt x="0" y="4678052"/>
                </a:lnTo>
                <a:lnTo>
                  <a:pt x="360000" y="4678052"/>
                </a:lnTo>
                <a:lnTo>
                  <a:pt x="360000" y="4318052"/>
                </a:lnTo>
                <a:lnTo>
                  <a:pt x="0" y="4318052"/>
                </a:lnTo>
                <a:lnTo>
                  <a:pt x="0" y="718052"/>
                </a:lnTo>
                <a:lnTo>
                  <a:pt x="360000" y="718052"/>
                </a:lnTo>
                <a:lnTo>
                  <a:pt x="360000" y="358052"/>
                </a:lnTo>
                <a:lnTo>
                  <a:pt x="0" y="358052"/>
                </a:lnTo>
                <a:close/>
              </a:path>
            </a:pathLst>
          </a:custGeom>
          <a:pattFill prst="pct90">
            <a:fgClr>
              <a:schemeClr val="tx2"/>
            </a:fgClr>
            <a:bgClr>
              <a:schemeClr val="bg1"/>
            </a:bgClr>
          </a:pattFill>
        </p:spPr>
        <p:txBody>
          <a:bodyPr vert="horz" wrap="square" lIns="90000" tIns="0" rIns="0" bIns="0" rtlCol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7" name="Platshållare för bildnummer 1">
            <a:extLst>
              <a:ext uri="{FF2B5EF4-FFF2-40B4-BE49-F238E27FC236}">
                <a16:creationId xmlns:a16="http://schemas.microsoft.com/office/drawing/2014/main" id="{8BF7CD82-666A-4F6C-93EF-81B362FAB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9405" y="12843395"/>
            <a:ext cx="917078" cy="730002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r">
              <a:defRPr lang="en-US" sz="2400" kern="1200" smtClean="0">
                <a:solidFill>
                  <a:schemeClr val="bg2"/>
                </a:solidFill>
                <a:latin typeface="+mj-lt"/>
                <a:ea typeface="ヒラギノ明朝 ProN W3" charset="0"/>
                <a:cs typeface="ヒラギノ明朝 ProN W3" charset="0"/>
                <a:sym typeface="Georgia" charset="0"/>
              </a:defRPr>
            </a:lvl1pPr>
          </a:lstStyle>
          <a:p>
            <a:fld id="{116FDC21-0962-4ABD-908B-9956082ED98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datum 2">
            <a:extLst>
              <a:ext uri="{FF2B5EF4-FFF2-40B4-BE49-F238E27FC236}">
                <a16:creationId xmlns:a16="http://schemas.microsoft.com/office/drawing/2014/main" id="{6161DABC-CF8B-494E-9E88-5824A7C8F9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398" y="13050977"/>
            <a:ext cx="303272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bg2"/>
                </a:solidFill>
                <a:latin typeface="+mj-lt"/>
              </a:defRPr>
            </a:lvl1pPr>
          </a:lstStyle>
          <a:p>
            <a:fld id="{5A8A0F68-FF59-4F29-940A-C3762D29FE9A}" type="datetime4">
              <a:rPr lang="sv-SE" smtClean="0"/>
              <a:t>23 mars 2022</a:t>
            </a:fld>
            <a:endParaRPr lang="en-US"/>
          </a:p>
        </p:txBody>
      </p:sp>
      <p:pic>
        <p:nvPicPr>
          <p:cNvPr id="11" name="Graphic 9">
            <a:extLst>
              <a:ext uri="{FF2B5EF4-FFF2-40B4-BE49-F238E27FC236}">
                <a16:creationId xmlns:a16="http://schemas.microsoft.com/office/drawing/2014/main" id="{4C700842-D927-48FB-A42E-B0D10AC7BC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18953162" y="12978271"/>
            <a:ext cx="5022000" cy="396474"/>
          </a:xfrm>
          <a:prstGeom prst="rect">
            <a:avLst/>
          </a:prstGeom>
        </p:spPr>
      </p:pic>
      <p:sp>
        <p:nvSpPr>
          <p:cNvPr id="10" name="Platshållare för sidfot 5">
            <a:extLst>
              <a:ext uri="{FF2B5EF4-FFF2-40B4-BE49-F238E27FC236}">
                <a16:creationId xmlns:a16="http://schemas.microsoft.com/office/drawing/2014/main" id="{63D9E628-C252-4914-A43B-9489CB9010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41379" y="13050977"/>
            <a:ext cx="909891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kumimoji="0" lang="en-US" sz="16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j-lt"/>
                <a:ea typeface="+mn-ea"/>
                <a:cs typeface="+mn-cs"/>
                <a:sym typeface="Helvetica Light"/>
              </a:defRPr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84175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vsida bild med pixlar till vänst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D6EF55A2-A4C8-4946-9B15-495DCB748D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18948400" y="12967793"/>
            <a:ext cx="5022000" cy="396474"/>
          </a:xfrm>
          <a:prstGeom prst="rect">
            <a:avLst/>
          </a:prstGeom>
        </p:spPr>
      </p:pic>
      <p:sp>
        <p:nvSpPr>
          <p:cNvPr id="14" name="Title Placeholder 8">
            <a:extLst>
              <a:ext uri="{FF2B5EF4-FFF2-40B4-BE49-F238E27FC236}">
                <a16:creationId xmlns:a16="http://schemas.microsoft.com/office/drawing/2014/main" id="{0B870A98-C4E6-4883-9552-1F2AD1F3C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7830" y="1529201"/>
            <a:ext cx="9626600" cy="2650066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6" name="Platshållare för text 17">
            <a:extLst>
              <a:ext uri="{FF2B5EF4-FFF2-40B4-BE49-F238E27FC236}">
                <a16:creationId xmlns:a16="http://schemas.microsoft.com/office/drawing/2014/main" id="{D60B3327-B8D2-488B-86C9-A62EEF2F936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077830" y="4561106"/>
            <a:ext cx="9626600" cy="7699804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bg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defRPr sz="2800">
                <a:solidFill>
                  <a:schemeClr val="bg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bg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E56529A8-1B4D-4540-9226-2D5F2395E1CD}"/>
              </a:ext>
            </a:extLst>
          </p:cNvPr>
          <p:cNvSpPr>
            <a:spLocks noGrp="1" noChangeAspect="1"/>
          </p:cNvSpPr>
          <p:nvPr>
            <p:ph type="pic" sz="quarter" idx="52"/>
          </p:nvPr>
        </p:nvSpPr>
        <p:spPr>
          <a:xfrm>
            <a:off x="0" y="0"/>
            <a:ext cx="11461500" cy="12225600"/>
          </a:xfrm>
          <a:custGeom>
            <a:avLst/>
            <a:gdLst>
              <a:gd name="connsiteX0" fmla="*/ 0 w 5400000"/>
              <a:gd name="connsiteY0" fmla="*/ 0 h 5760000"/>
              <a:gd name="connsiteX1" fmla="*/ 5400000 w 5400000"/>
              <a:gd name="connsiteY1" fmla="*/ 0 h 5760000"/>
              <a:gd name="connsiteX2" fmla="*/ 5400000 w 5400000"/>
              <a:gd name="connsiteY2" fmla="*/ 360000 h 5760000"/>
              <a:gd name="connsiteX3" fmla="*/ 5040000 w 5400000"/>
              <a:gd name="connsiteY3" fmla="*/ 360000 h 5760000"/>
              <a:gd name="connsiteX4" fmla="*/ 5040000 w 5400000"/>
              <a:gd name="connsiteY4" fmla="*/ 720000 h 5760000"/>
              <a:gd name="connsiteX5" fmla="*/ 5400000 w 5400000"/>
              <a:gd name="connsiteY5" fmla="*/ 720000 h 5760000"/>
              <a:gd name="connsiteX6" fmla="*/ 5400000 w 5400000"/>
              <a:gd name="connsiteY6" fmla="*/ 4320000 h 5760000"/>
              <a:gd name="connsiteX7" fmla="*/ 5040000 w 5400000"/>
              <a:gd name="connsiteY7" fmla="*/ 4320000 h 5760000"/>
              <a:gd name="connsiteX8" fmla="*/ 5040000 w 5400000"/>
              <a:gd name="connsiteY8" fmla="*/ 4680000 h 5760000"/>
              <a:gd name="connsiteX9" fmla="*/ 5400000 w 5400000"/>
              <a:gd name="connsiteY9" fmla="*/ 4680000 h 5760000"/>
              <a:gd name="connsiteX10" fmla="*/ 5400000 w 5400000"/>
              <a:gd name="connsiteY10" fmla="*/ 5760000 h 5760000"/>
              <a:gd name="connsiteX11" fmla="*/ 4680000 w 5400000"/>
              <a:gd name="connsiteY11" fmla="*/ 5760000 h 5760000"/>
              <a:gd name="connsiteX12" fmla="*/ 4680000 w 5400000"/>
              <a:gd name="connsiteY12" fmla="*/ 5400000 h 5760000"/>
              <a:gd name="connsiteX13" fmla="*/ 4320000 w 5400000"/>
              <a:gd name="connsiteY13" fmla="*/ 5400000 h 5760000"/>
              <a:gd name="connsiteX14" fmla="*/ 4320000 w 5400000"/>
              <a:gd name="connsiteY14" fmla="*/ 5760000 h 5760000"/>
              <a:gd name="connsiteX15" fmla="*/ 1080000 w 5400000"/>
              <a:gd name="connsiteY15" fmla="*/ 5760000 h 5760000"/>
              <a:gd name="connsiteX16" fmla="*/ 1080000 w 5400000"/>
              <a:gd name="connsiteY16" fmla="*/ 5400000 h 5760000"/>
              <a:gd name="connsiteX17" fmla="*/ 720000 w 5400000"/>
              <a:gd name="connsiteY17" fmla="*/ 5400000 h 5760000"/>
              <a:gd name="connsiteX18" fmla="*/ 720000 w 5400000"/>
              <a:gd name="connsiteY18" fmla="*/ 5760000 h 5760000"/>
              <a:gd name="connsiteX19" fmla="*/ 0 w 5400000"/>
              <a:gd name="connsiteY19" fmla="*/ 576000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400000" h="5760000">
                <a:moveTo>
                  <a:pt x="0" y="0"/>
                </a:moveTo>
                <a:lnTo>
                  <a:pt x="5400000" y="0"/>
                </a:lnTo>
                <a:lnTo>
                  <a:pt x="5400000" y="360000"/>
                </a:lnTo>
                <a:lnTo>
                  <a:pt x="5040000" y="360000"/>
                </a:lnTo>
                <a:lnTo>
                  <a:pt x="5040000" y="720000"/>
                </a:lnTo>
                <a:lnTo>
                  <a:pt x="5400000" y="720000"/>
                </a:lnTo>
                <a:lnTo>
                  <a:pt x="5400000" y="4320000"/>
                </a:lnTo>
                <a:lnTo>
                  <a:pt x="5040000" y="4320000"/>
                </a:lnTo>
                <a:lnTo>
                  <a:pt x="5040000" y="4680000"/>
                </a:lnTo>
                <a:lnTo>
                  <a:pt x="5400000" y="4680000"/>
                </a:lnTo>
                <a:lnTo>
                  <a:pt x="5400000" y="5760000"/>
                </a:lnTo>
                <a:lnTo>
                  <a:pt x="4680000" y="5760000"/>
                </a:lnTo>
                <a:lnTo>
                  <a:pt x="4680000" y="5400000"/>
                </a:lnTo>
                <a:lnTo>
                  <a:pt x="4320000" y="5400000"/>
                </a:lnTo>
                <a:lnTo>
                  <a:pt x="4320000" y="5760000"/>
                </a:lnTo>
                <a:lnTo>
                  <a:pt x="1080000" y="5760000"/>
                </a:lnTo>
                <a:lnTo>
                  <a:pt x="1080000" y="5400000"/>
                </a:lnTo>
                <a:lnTo>
                  <a:pt x="720000" y="5400000"/>
                </a:lnTo>
                <a:lnTo>
                  <a:pt x="720000" y="5760000"/>
                </a:lnTo>
                <a:lnTo>
                  <a:pt x="0" y="5760000"/>
                </a:lnTo>
                <a:close/>
              </a:path>
            </a:pathLst>
          </a:custGeom>
          <a:pattFill prst="pct90">
            <a:fgClr>
              <a:schemeClr val="tx2"/>
            </a:fgClr>
            <a:bgClr>
              <a:schemeClr val="bg1"/>
            </a:bgClr>
          </a:pattFill>
        </p:spPr>
        <p:txBody>
          <a:bodyPr vert="horz" wrap="square" lIns="90000" tIns="0" rIns="0" bIns="0" rtlCol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11" name="Platshållare för text 12">
            <a:extLst>
              <a:ext uri="{FF2B5EF4-FFF2-40B4-BE49-F238E27FC236}">
                <a16:creationId xmlns:a16="http://schemas.microsoft.com/office/drawing/2014/main" id="{D6842151-2D8B-4F7E-B893-F0125672FC8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11740572" y="567526"/>
            <a:ext cx="936000" cy="936000"/>
          </a:xfrm>
          <a:custGeom>
            <a:avLst/>
            <a:gdLst>
              <a:gd name="connsiteX0" fmla="*/ 613364 w 777715"/>
              <a:gd name="connsiteY0" fmla="*/ 0 h 777715"/>
              <a:gd name="connsiteX1" fmla="*/ 777715 w 777715"/>
              <a:gd name="connsiteY1" fmla="*/ 613364 h 777715"/>
              <a:gd name="connsiteX2" fmla="*/ 164351 w 777715"/>
              <a:gd name="connsiteY2" fmla="*/ 777715 h 777715"/>
              <a:gd name="connsiteX3" fmla="*/ 0 w 777715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5" h="777715">
                <a:moveTo>
                  <a:pt x="613364" y="0"/>
                </a:moveTo>
                <a:lnTo>
                  <a:pt x="777715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marL="0" indent="0">
              <a:buNone/>
              <a:defRPr sz="266"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12" name="Platshållare för text 41">
            <a:extLst>
              <a:ext uri="{FF2B5EF4-FFF2-40B4-BE49-F238E27FC236}">
                <a16:creationId xmlns:a16="http://schemas.microsoft.com/office/drawing/2014/main" id="{6B5EDAA2-DE30-428A-A3C3-A422EA3EB72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 rot="19875896" flipH="1">
            <a:off x="9055970" y="12260904"/>
            <a:ext cx="936000" cy="936000"/>
          </a:xfrm>
          <a:custGeom>
            <a:avLst/>
            <a:gdLst>
              <a:gd name="connsiteX0" fmla="*/ 613364 w 777715"/>
              <a:gd name="connsiteY0" fmla="*/ 0 h 777715"/>
              <a:gd name="connsiteX1" fmla="*/ 777715 w 777715"/>
              <a:gd name="connsiteY1" fmla="*/ 613364 h 777715"/>
              <a:gd name="connsiteX2" fmla="*/ 164351 w 777715"/>
              <a:gd name="connsiteY2" fmla="*/ 777715 h 777715"/>
              <a:gd name="connsiteX3" fmla="*/ 0 w 777715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5" h="777715">
                <a:moveTo>
                  <a:pt x="613364" y="0"/>
                </a:moveTo>
                <a:lnTo>
                  <a:pt x="777715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266"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13" name="Platshållare för text 41">
            <a:extLst>
              <a:ext uri="{FF2B5EF4-FFF2-40B4-BE49-F238E27FC236}">
                <a16:creationId xmlns:a16="http://schemas.microsoft.com/office/drawing/2014/main" id="{B0396CC2-5D75-427C-BD6B-2168B451E48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 rot="21302077" flipH="1">
            <a:off x="7881620" y="12499790"/>
            <a:ext cx="936000" cy="936000"/>
          </a:xfrm>
          <a:custGeom>
            <a:avLst/>
            <a:gdLst>
              <a:gd name="connsiteX0" fmla="*/ 613364 w 777715"/>
              <a:gd name="connsiteY0" fmla="*/ 0 h 777715"/>
              <a:gd name="connsiteX1" fmla="*/ 777715 w 777715"/>
              <a:gd name="connsiteY1" fmla="*/ 613364 h 777715"/>
              <a:gd name="connsiteX2" fmla="*/ 164351 w 777715"/>
              <a:gd name="connsiteY2" fmla="*/ 777715 h 777715"/>
              <a:gd name="connsiteX3" fmla="*/ 0 w 777715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5" h="777715">
                <a:moveTo>
                  <a:pt x="613364" y="0"/>
                </a:moveTo>
                <a:lnTo>
                  <a:pt x="777715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marL="0" indent="0">
              <a:buNone/>
              <a:defRPr sz="266"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15" name="Platshållare för text 41">
            <a:extLst>
              <a:ext uri="{FF2B5EF4-FFF2-40B4-BE49-F238E27FC236}">
                <a16:creationId xmlns:a16="http://schemas.microsoft.com/office/drawing/2014/main" id="{E5CFCEDD-8FC5-4BB5-8570-31BB7B3287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 rot="17877323" flipH="1">
            <a:off x="11489104" y="12230230"/>
            <a:ext cx="936000" cy="936000"/>
          </a:xfrm>
          <a:custGeom>
            <a:avLst/>
            <a:gdLst>
              <a:gd name="connsiteX0" fmla="*/ 613364 w 777715"/>
              <a:gd name="connsiteY0" fmla="*/ 0 h 777715"/>
              <a:gd name="connsiteX1" fmla="*/ 777715 w 777715"/>
              <a:gd name="connsiteY1" fmla="*/ 613364 h 777715"/>
              <a:gd name="connsiteX2" fmla="*/ 164351 w 777715"/>
              <a:gd name="connsiteY2" fmla="*/ 777715 h 777715"/>
              <a:gd name="connsiteX3" fmla="*/ 0 w 777715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5" h="777715">
                <a:moveTo>
                  <a:pt x="613364" y="0"/>
                </a:moveTo>
                <a:lnTo>
                  <a:pt x="777715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266"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17" name="Platshållare för bildnummer 1">
            <a:extLst>
              <a:ext uri="{FF2B5EF4-FFF2-40B4-BE49-F238E27FC236}">
                <a16:creationId xmlns:a16="http://schemas.microsoft.com/office/drawing/2014/main" id="{E3C88725-D73B-4ABB-A885-C2E4414C0E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9405" y="12843395"/>
            <a:ext cx="917078" cy="730002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r">
              <a:defRPr lang="en-US" sz="2400" kern="1200" smtClean="0">
                <a:solidFill>
                  <a:schemeClr val="bg2"/>
                </a:solidFill>
                <a:latin typeface="+mj-lt"/>
                <a:ea typeface="ヒラギノ明朝 ProN W3" charset="0"/>
                <a:cs typeface="ヒラギノ明朝 ProN W3" charset="0"/>
                <a:sym typeface="Georgia" charset="0"/>
              </a:defRPr>
            </a:lvl1pPr>
          </a:lstStyle>
          <a:p>
            <a:fld id="{116FDC21-0962-4ABD-908B-9956082ED98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8" name="Platshållare för datum 2">
            <a:extLst>
              <a:ext uri="{FF2B5EF4-FFF2-40B4-BE49-F238E27FC236}">
                <a16:creationId xmlns:a16="http://schemas.microsoft.com/office/drawing/2014/main" id="{30CDF179-0A6A-4333-B3F7-6E029D5E7C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398" y="13050977"/>
            <a:ext cx="303272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bg2"/>
                </a:solidFill>
                <a:latin typeface="+mj-lt"/>
              </a:defRPr>
            </a:lvl1pPr>
          </a:lstStyle>
          <a:p>
            <a:fld id="{00EB8E45-0278-4A44-9A08-E3A840FF1715}" type="datetime4">
              <a:rPr lang="sv-SE" smtClean="0"/>
              <a:t>23 mars 2022</a:t>
            </a:fld>
            <a:endParaRPr lang="en-US"/>
          </a:p>
        </p:txBody>
      </p:sp>
      <p:sp>
        <p:nvSpPr>
          <p:cNvPr id="20" name="Platshållare för sidfot 5">
            <a:extLst>
              <a:ext uri="{FF2B5EF4-FFF2-40B4-BE49-F238E27FC236}">
                <a16:creationId xmlns:a16="http://schemas.microsoft.com/office/drawing/2014/main" id="{E5D1EA96-93B5-4B44-8708-1F65769A06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41379" y="13050977"/>
            <a:ext cx="909891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kumimoji="0" lang="en-US" sz="16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j-lt"/>
                <a:ea typeface="+mn-ea"/>
                <a:cs typeface="+mn-cs"/>
                <a:sym typeface="Helvetica Light"/>
              </a:defRPr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61442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vsida bild till vänst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D6EF55A2-A4C8-4946-9B15-495DCB748D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18948400" y="12967793"/>
            <a:ext cx="5022000" cy="396474"/>
          </a:xfrm>
          <a:prstGeom prst="rect">
            <a:avLst/>
          </a:prstGeom>
        </p:spPr>
      </p:pic>
      <p:sp>
        <p:nvSpPr>
          <p:cNvPr id="10" name="Title Placeholder 8">
            <a:extLst>
              <a:ext uri="{FF2B5EF4-FFF2-40B4-BE49-F238E27FC236}">
                <a16:creationId xmlns:a16="http://schemas.microsoft.com/office/drawing/2014/main" id="{479FD89A-349C-41BE-BA94-060ACC021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7830" y="1529201"/>
            <a:ext cx="9626600" cy="2650066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1" name="Platshållare för text 17">
            <a:extLst>
              <a:ext uri="{FF2B5EF4-FFF2-40B4-BE49-F238E27FC236}">
                <a16:creationId xmlns:a16="http://schemas.microsoft.com/office/drawing/2014/main" id="{995F5338-B587-41A8-8BF5-B4CB16C760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077830" y="4561106"/>
            <a:ext cx="9626600" cy="7699804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bg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defRPr sz="2800">
                <a:solidFill>
                  <a:schemeClr val="bg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bg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F10F06F8-BD5A-4BD2-99BA-880F1E29E5CB}"/>
              </a:ext>
            </a:extLst>
          </p:cNvPr>
          <p:cNvSpPr>
            <a:spLocks noGrp="1" noChangeAspect="1"/>
          </p:cNvSpPr>
          <p:nvPr>
            <p:ph type="pic" sz="quarter" idx="52"/>
          </p:nvPr>
        </p:nvSpPr>
        <p:spPr>
          <a:xfrm>
            <a:off x="0" y="0"/>
            <a:ext cx="11461500" cy="12225600"/>
          </a:xfrm>
          <a:custGeom>
            <a:avLst/>
            <a:gdLst>
              <a:gd name="connsiteX0" fmla="*/ 0 w 5400000"/>
              <a:gd name="connsiteY0" fmla="*/ 0 h 5760000"/>
              <a:gd name="connsiteX1" fmla="*/ 5400000 w 5400000"/>
              <a:gd name="connsiteY1" fmla="*/ 0 h 5760000"/>
              <a:gd name="connsiteX2" fmla="*/ 5400000 w 5400000"/>
              <a:gd name="connsiteY2" fmla="*/ 360000 h 5760000"/>
              <a:gd name="connsiteX3" fmla="*/ 5040000 w 5400000"/>
              <a:gd name="connsiteY3" fmla="*/ 360000 h 5760000"/>
              <a:gd name="connsiteX4" fmla="*/ 5040000 w 5400000"/>
              <a:gd name="connsiteY4" fmla="*/ 720000 h 5760000"/>
              <a:gd name="connsiteX5" fmla="*/ 5400000 w 5400000"/>
              <a:gd name="connsiteY5" fmla="*/ 720000 h 5760000"/>
              <a:gd name="connsiteX6" fmla="*/ 5400000 w 5400000"/>
              <a:gd name="connsiteY6" fmla="*/ 4320000 h 5760000"/>
              <a:gd name="connsiteX7" fmla="*/ 5040000 w 5400000"/>
              <a:gd name="connsiteY7" fmla="*/ 4320000 h 5760000"/>
              <a:gd name="connsiteX8" fmla="*/ 5040000 w 5400000"/>
              <a:gd name="connsiteY8" fmla="*/ 4680000 h 5760000"/>
              <a:gd name="connsiteX9" fmla="*/ 5400000 w 5400000"/>
              <a:gd name="connsiteY9" fmla="*/ 4680000 h 5760000"/>
              <a:gd name="connsiteX10" fmla="*/ 5400000 w 5400000"/>
              <a:gd name="connsiteY10" fmla="*/ 5760000 h 5760000"/>
              <a:gd name="connsiteX11" fmla="*/ 4680000 w 5400000"/>
              <a:gd name="connsiteY11" fmla="*/ 5760000 h 5760000"/>
              <a:gd name="connsiteX12" fmla="*/ 4680000 w 5400000"/>
              <a:gd name="connsiteY12" fmla="*/ 5400000 h 5760000"/>
              <a:gd name="connsiteX13" fmla="*/ 4320000 w 5400000"/>
              <a:gd name="connsiteY13" fmla="*/ 5400000 h 5760000"/>
              <a:gd name="connsiteX14" fmla="*/ 4320000 w 5400000"/>
              <a:gd name="connsiteY14" fmla="*/ 5760000 h 5760000"/>
              <a:gd name="connsiteX15" fmla="*/ 1080000 w 5400000"/>
              <a:gd name="connsiteY15" fmla="*/ 5760000 h 5760000"/>
              <a:gd name="connsiteX16" fmla="*/ 1080000 w 5400000"/>
              <a:gd name="connsiteY16" fmla="*/ 5400000 h 5760000"/>
              <a:gd name="connsiteX17" fmla="*/ 720000 w 5400000"/>
              <a:gd name="connsiteY17" fmla="*/ 5400000 h 5760000"/>
              <a:gd name="connsiteX18" fmla="*/ 720000 w 5400000"/>
              <a:gd name="connsiteY18" fmla="*/ 5760000 h 5760000"/>
              <a:gd name="connsiteX19" fmla="*/ 0 w 5400000"/>
              <a:gd name="connsiteY19" fmla="*/ 576000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400000" h="5760000">
                <a:moveTo>
                  <a:pt x="0" y="0"/>
                </a:moveTo>
                <a:lnTo>
                  <a:pt x="5400000" y="0"/>
                </a:lnTo>
                <a:lnTo>
                  <a:pt x="5400000" y="360000"/>
                </a:lnTo>
                <a:lnTo>
                  <a:pt x="5040000" y="360000"/>
                </a:lnTo>
                <a:lnTo>
                  <a:pt x="5040000" y="720000"/>
                </a:lnTo>
                <a:lnTo>
                  <a:pt x="5400000" y="720000"/>
                </a:lnTo>
                <a:lnTo>
                  <a:pt x="5400000" y="4320000"/>
                </a:lnTo>
                <a:lnTo>
                  <a:pt x="5040000" y="4320000"/>
                </a:lnTo>
                <a:lnTo>
                  <a:pt x="5040000" y="4680000"/>
                </a:lnTo>
                <a:lnTo>
                  <a:pt x="5400000" y="4680000"/>
                </a:lnTo>
                <a:lnTo>
                  <a:pt x="5400000" y="5760000"/>
                </a:lnTo>
                <a:lnTo>
                  <a:pt x="4680000" y="5760000"/>
                </a:lnTo>
                <a:lnTo>
                  <a:pt x="4680000" y="5400000"/>
                </a:lnTo>
                <a:lnTo>
                  <a:pt x="4320000" y="5400000"/>
                </a:lnTo>
                <a:lnTo>
                  <a:pt x="4320000" y="5760000"/>
                </a:lnTo>
                <a:lnTo>
                  <a:pt x="1080000" y="5760000"/>
                </a:lnTo>
                <a:lnTo>
                  <a:pt x="1080000" y="5400000"/>
                </a:lnTo>
                <a:lnTo>
                  <a:pt x="720000" y="5400000"/>
                </a:lnTo>
                <a:lnTo>
                  <a:pt x="720000" y="5760000"/>
                </a:lnTo>
                <a:lnTo>
                  <a:pt x="0" y="5760000"/>
                </a:lnTo>
                <a:close/>
              </a:path>
            </a:pathLst>
          </a:custGeom>
          <a:pattFill prst="pct90">
            <a:fgClr>
              <a:schemeClr val="tx2"/>
            </a:fgClr>
            <a:bgClr>
              <a:schemeClr val="bg1"/>
            </a:bgClr>
          </a:pattFill>
        </p:spPr>
        <p:txBody>
          <a:bodyPr vert="horz" wrap="square" lIns="90000" tIns="0" rIns="0" bIns="0" rtlCol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7" name="Platshållare för bildnummer 1">
            <a:extLst>
              <a:ext uri="{FF2B5EF4-FFF2-40B4-BE49-F238E27FC236}">
                <a16:creationId xmlns:a16="http://schemas.microsoft.com/office/drawing/2014/main" id="{4E1E7100-3A5E-406E-9CAA-94D6E5B160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9405" y="12843395"/>
            <a:ext cx="917078" cy="730002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r">
              <a:defRPr lang="en-US" sz="2400" kern="1200" smtClean="0">
                <a:solidFill>
                  <a:schemeClr val="bg2"/>
                </a:solidFill>
                <a:latin typeface="+mj-lt"/>
                <a:ea typeface="ヒラギノ明朝 ProN W3" charset="0"/>
                <a:cs typeface="ヒラギノ明朝 ProN W3" charset="0"/>
                <a:sym typeface="Georgia" charset="0"/>
              </a:defRPr>
            </a:lvl1pPr>
          </a:lstStyle>
          <a:p>
            <a:fld id="{116FDC21-0962-4ABD-908B-9956082ED98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datum 2">
            <a:extLst>
              <a:ext uri="{FF2B5EF4-FFF2-40B4-BE49-F238E27FC236}">
                <a16:creationId xmlns:a16="http://schemas.microsoft.com/office/drawing/2014/main" id="{5B0DBEEB-7AA6-4D12-822B-0B6C3B909C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398" y="13050977"/>
            <a:ext cx="303272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bg2"/>
                </a:solidFill>
                <a:latin typeface="+mj-lt"/>
              </a:defRPr>
            </a:lvl1pPr>
          </a:lstStyle>
          <a:p>
            <a:fld id="{6994516C-8521-4A1E-A564-E3697101F414}" type="datetime4">
              <a:rPr lang="sv-SE" smtClean="0"/>
              <a:t>23 mars 2022</a:t>
            </a:fld>
            <a:endParaRPr lang="en-US"/>
          </a:p>
        </p:txBody>
      </p:sp>
      <p:sp>
        <p:nvSpPr>
          <p:cNvPr id="13" name="Platshållare för sidfot 5">
            <a:extLst>
              <a:ext uri="{FF2B5EF4-FFF2-40B4-BE49-F238E27FC236}">
                <a16:creationId xmlns:a16="http://schemas.microsoft.com/office/drawing/2014/main" id="{AD96B03B-5E46-4C8C-BAD3-A31918B2B7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41379" y="13050977"/>
            <a:ext cx="909891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kumimoji="0" lang="en-US" sz="16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j-lt"/>
                <a:ea typeface="+mn-ea"/>
                <a:cs typeface="+mn-cs"/>
                <a:sym typeface="Helvetica Light"/>
              </a:defRPr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720172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B144E1-D158-4EA4-BAE7-4AC3B7B5C4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" y="0"/>
            <a:ext cx="24383998" cy="13716000"/>
          </a:xfrm>
          <a:noFill/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0815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I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474430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Y vit bakgr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830050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904212" y="3651250"/>
            <a:ext cx="10067828" cy="8702676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2330258" y="3645720"/>
            <a:ext cx="10067828" cy="870820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1904215" y="730253"/>
            <a:ext cx="20493874" cy="2651126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6218" y="508822"/>
            <a:ext cx="4007632" cy="195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62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text  Röd Halvsida special -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tshållare för bild 21">
            <a:extLst>
              <a:ext uri="{FF2B5EF4-FFF2-40B4-BE49-F238E27FC236}">
                <a16:creationId xmlns:a16="http://schemas.microsoft.com/office/drawing/2014/main" id="{068EC8E8-5A61-4455-ABF8-07CB6C72052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960758" y="0"/>
            <a:ext cx="14423243" cy="13716000"/>
          </a:xfrm>
          <a:custGeom>
            <a:avLst/>
            <a:gdLst>
              <a:gd name="connsiteX0" fmla="*/ 381780 w 14423243"/>
              <a:gd name="connsiteY0" fmla="*/ 0 h 13716000"/>
              <a:gd name="connsiteX1" fmla="*/ 14423243 w 14423243"/>
              <a:gd name="connsiteY1" fmla="*/ 0 h 13716000"/>
              <a:gd name="connsiteX2" fmla="*/ 14423243 w 14423243"/>
              <a:gd name="connsiteY2" fmla="*/ 13716000 h 13716000"/>
              <a:gd name="connsiteX3" fmla="*/ 3400930 w 14423243"/>
              <a:gd name="connsiteY3" fmla="*/ 13716000 h 13716000"/>
              <a:gd name="connsiteX4" fmla="*/ 2957273 w 14423243"/>
              <a:gd name="connsiteY4" fmla="*/ 12060253 h 13716000"/>
              <a:gd name="connsiteX5" fmla="*/ 3569367 w 14423243"/>
              <a:gd name="connsiteY5" fmla="*/ 11896243 h 13716000"/>
              <a:gd name="connsiteX6" fmla="*/ 3733718 w 14423243"/>
              <a:gd name="connsiteY6" fmla="*/ 12509606 h 13716000"/>
              <a:gd name="connsiteX7" fmla="*/ 4347082 w 14423243"/>
              <a:gd name="connsiteY7" fmla="*/ 12345255 h 13716000"/>
              <a:gd name="connsiteX8" fmla="*/ 4182730 w 14423243"/>
              <a:gd name="connsiteY8" fmla="*/ 11731892 h 13716000"/>
              <a:gd name="connsiteX9" fmla="*/ 3569367 w 14423243"/>
              <a:gd name="connsiteY9" fmla="*/ 11896242 h 13716000"/>
              <a:gd name="connsiteX10" fmla="*/ 3076316 w 14423243"/>
              <a:gd name="connsiteY10" fmla="*/ 10056153 h 13716000"/>
              <a:gd name="connsiteX11" fmla="*/ 2464224 w 14423243"/>
              <a:gd name="connsiteY11" fmla="*/ 10220163 h 13716000"/>
              <a:gd name="connsiteX12" fmla="*/ 2299874 w 14423243"/>
              <a:gd name="connsiteY12" fmla="*/ 9606801 h 13716000"/>
              <a:gd name="connsiteX13" fmla="*/ 2911967 w 14423243"/>
              <a:gd name="connsiteY13" fmla="*/ 9442791 h 13716000"/>
              <a:gd name="connsiteX14" fmla="*/ 776442 w 14423243"/>
              <a:gd name="connsiteY14" fmla="*/ 1472907 h 13716000"/>
              <a:gd name="connsiteX15" fmla="*/ 164349 w 14423243"/>
              <a:gd name="connsiteY15" fmla="*/ 1636917 h 13716000"/>
              <a:gd name="connsiteX16" fmla="*/ 0 w 14423243"/>
              <a:gd name="connsiteY16" fmla="*/ 1023555 h 13716000"/>
              <a:gd name="connsiteX17" fmla="*/ 612093 w 14423243"/>
              <a:gd name="connsiteY17" fmla="*/ 859545 h 13716000"/>
              <a:gd name="connsiteX18" fmla="*/ 775416 w 14423243"/>
              <a:gd name="connsiteY18" fmla="*/ 1469074 h 13716000"/>
              <a:gd name="connsiteX19" fmla="*/ 1388779 w 14423243"/>
              <a:gd name="connsiteY19" fmla="*/ 1304724 h 13716000"/>
              <a:gd name="connsiteX20" fmla="*/ 1224429 w 14423243"/>
              <a:gd name="connsiteY20" fmla="*/ 691360 h 13716000"/>
              <a:gd name="connsiteX21" fmla="*/ 611067 w 14423243"/>
              <a:gd name="connsiteY21" fmla="*/ 85571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4423243" h="13716000">
                <a:moveTo>
                  <a:pt x="381780" y="0"/>
                </a:moveTo>
                <a:lnTo>
                  <a:pt x="14423243" y="0"/>
                </a:lnTo>
                <a:lnTo>
                  <a:pt x="14423243" y="13716000"/>
                </a:lnTo>
                <a:lnTo>
                  <a:pt x="3400930" y="13716000"/>
                </a:lnTo>
                <a:lnTo>
                  <a:pt x="2957273" y="12060253"/>
                </a:lnTo>
                <a:lnTo>
                  <a:pt x="3569367" y="11896243"/>
                </a:lnTo>
                <a:lnTo>
                  <a:pt x="3733718" y="12509606"/>
                </a:lnTo>
                <a:lnTo>
                  <a:pt x="4347082" y="12345255"/>
                </a:lnTo>
                <a:lnTo>
                  <a:pt x="4182730" y="11731892"/>
                </a:lnTo>
                <a:lnTo>
                  <a:pt x="3569367" y="11896242"/>
                </a:lnTo>
                <a:lnTo>
                  <a:pt x="3076316" y="10056153"/>
                </a:lnTo>
                <a:lnTo>
                  <a:pt x="2464224" y="10220163"/>
                </a:lnTo>
                <a:lnTo>
                  <a:pt x="2299874" y="9606801"/>
                </a:lnTo>
                <a:lnTo>
                  <a:pt x="2911967" y="9442791"/>
                </a:lnTo>
                <a:lnTo>
                  <a:pt x="776442" y="1472907"/>
                </a:lnTo>
                <a:lnTo>
                  <a:pt x="164349" y="1636917"/>
                </a:lnTo>
                <a:lnTo>
                  <a:pt x="0" y="1023555"/>
                </a:lnTo>
                <a:lnTo>
                  <a:pt x="612093" y="859545"/>
                </a:lnTo>
                <a:lnTo>
                  <a:pt x="775416" y="1469074"/>
                </a:lnTo>
                <a:lnTo>
                  <a:pt x="1388779" y="1304724"/>
                </a:lnTo>
                <a:lnTo>
                  <a:pt x="1224429" y="691360"/>
                </a:lnTo>
                <a:lnTo>
                  <a:pt x="611067" y="85571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003426" y="691358"/>
            <a:ext cx="8059074" cy="35242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2003425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bg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buClrTx/>
              <a:defRPr sz="2800">
                <a:solidFill>
                  <a:schemeClr val="bg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bg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8" name="Platshållare för text 37">
            <a:extLst>
              <a:ext uri="{FF2B5EF4-FFF2-40B4-BE49-F238E27FC236}">
                <a16:creationId xmlns:a16="http://schemas.microsoft.com/office/drawing/2014/main" id="{9532A1FD-9C69-4EF8-8DBD-CF5313AEFF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145121" y="12088740"/>
            <a:ext cx="867427" cy="867427"/>
          </a:xfrm>
          <a:custGeom>
            <a:avLst/>
            <a:gdLst>
              <a:gd name="connsiteX0" fmla="*/ 317500 w 867427"/>
              <a:gd name="connsiteY0" fmla="*/ 0 h 867427"/>
              <a:gd name="connsiteX1" fmla="*/ 867427 w 867427"/>
              <a:gd name="connsiteY1" fmla="*/ 317500 h 867427"/>
              <a:gd name="connsiteX2" fmla="*/ 549927 w 867427"/>
              <a:gd name="connsiteY2" fmla="*/ 867427 h 867427"/>
              <a:gd name="connsiteX3" fmla="*/ 0 w 867427"/>
              <a:gd name="connsiteY3" fmla="*/ 549927 h 86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7427" h="867427">
                <a:moveTo>
                  <a:pt x="317500" y="0"/>
                </a:moveTo>
                <a:lnTo>
                  <a:pt x="867427" y="317500"/>
                </a:lnTo>
                <a:lnTo>
                  <a:pt x="549927" y="867427"/>
                </a:lnTo>
                <a:lnTo>
                  <a:pt x="0" y="549927"/>
                </a:lnTo>
                <a:close/>
              </a:path>
            </a:pathLst>
          </a:custGeom>
          <a:solidFill>
            <a:srgbClr val="55C7B4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37" name="Platshållare för text 36">
            <a:extLst>
              <a:ext uri="{FF2B5EF4-FFF2-40B4-BE49-F238E27FC236}">
                <a16:creationId xmlns:a16="http://schemas.microsoft.com/office/drawing/2014/main" id="{3A9F0383-C5DE-425A-885D-C674590A56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082380" y="12509605"/>
            <a:ext cx="776444" cy="777373"/>
          </a:xfrm>
          <a:custGeom>
            <a:avLst/>
            <a:gdLst>
              <a:gd name="connsiteX0" fmla="*/ 612094 w 776444"/>
              <a:gd name="connsiteY0" fmla="*/ 0 h 777373"/>
              <a:gd name="connsiteX1" fmla="*/ 776444 w 776444"/>
              <a:gd name="connsiteY1" fmla="*/ 613363 h 777373"/>
              <a:gd name="connsiteX2" fmla="*/ 164350 w 776444"/>
              <a:gd name="connsiteY2" fmla="*/ 777373 h 777373"/>
              <a:gd name="connsiteX3" fmla="*/ 0 w 776444"/>
              <a:gd name="connsiteY3" fmla="*/ 164010 h 777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6444" h="777373">
                <a:moveTo>
                  <a:pt x="612094" y="0"/>
                </a:moveTo>
                <a:lnTo>
                  <a:pt x="776444" y="613363"/>
                </a:lnTo>
                <a:lnTo>
                  <a:pt x="164350" y="777373"/>
                </a:lnTo>
                <a:lnTo>
                  <a:pt x="0" y="164010"/>
                </a:lnTo>
                <a:close/>
              </a:path>
            </a:pathLst>
          </a:custGeom>
          <a:solidFill>
            <a:srgbClr val="55C7B4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39" name="Platshållare för text 3">
            <a:extLst>
              <a:ext uri="{FF2B5EF4-FFF2-40B4-BE49-F238E27FC236}">
                <a16:creationId xmlns:a16="http://schemas.microsoft.com/office/drawing/2014/main" id="{24ED1300-F3B7-477D-B38C-E2E1C9A59C6F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8948400" y="12980415"/>
            <a:ext cx="5022000" cy="4068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8047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art text Halvsida enkel -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0F9ACDA2-CE01-484C-8EB7-62D4185467E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338587" y="0"/>
            <a:ext cx="14045413" cy="13716000"/>
          </a:xfrm>
          <a:custGeom>
            <a:avLst/>
            <a:gdLst>
              <a:gd name="connsiteX0" fmla="*/ 0 w 14045413"/>
              <a:gd name="connsiteY0" fmla="*/ 0 h 13716000"/>
              <a:gd name="connsiteX1" fmla="*/ 14045413 w 14045413"/>
              <a:gd name="connsiteY1" fmla="*/ 0 h 13716000"/>
              <a:gd name="connsiteX2" fmla="*/ 14045413 w 14045413"/>
              <a:gd name="connsiteY2" fmla="*/ 13716000 h 13716000"/>
              <a:gd name="connsiteX3" fmla="*/ 3675190 w 14045413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45413" h="13716000">
                <a:moveTo>
                  <a:pt x="0" y="0"/>
                </a:moveTo>
                <a:lnTo>
                  <a:pt x="14045413" y="0"/>
                </a:lnTo>
                <a:lnTo>
                  <a:pt x="14045413" y="13716000"/>
                </a:lnTo>
                <a:lnTo>
                  <a:pt x="3675190" y="13716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003426" y="691358"/>
            <a:ext cx="8059074" cy="35242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2003425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tx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36C26756-9E03-455B-94BD-F7F06F40C097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8948400" y="12980415"/>
            <a:ext cx="5022000" cy="4068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828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26" Type="http://schemas.openxmlformats.org/officeDocument/2006/relationships/slideLayout" Target="../slideLayouts/slideLayout75.xml"/><Relationship Id="rId3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70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5" Type="http://schemas.openxmlformats.org/officeDocument/2006/relationships/slideLayout" Target="../slideLayouts/slideLayout74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slideLayout" Target="../slideLayouts/slideLayout69.xml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24" Type="http://schemas.openxmlformats.org/officeDocument/2006/relationships/slideLayout" Target="../slideLayouts/slideLayout73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23" Type="http://schemas.openxmlformats.org/officeDocument/2006/relationships/slideLayout" Target="../slideLayouts/slideLayout72.xml"/><Relationship Id="rId28" Type="http://schemas.openxmlformats.org/officeDocument/2006/relationships/theme" Target="../theme/theme4.xml"/><Relationship Id="rId10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8.xml"/><Relationship Id="rId31" Type="http://schemas.openxmlformats.org/officeDocument/2006/relationships/image" Target="../media/image6.png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71.xml"/><Relationship Id="rId27" Type="http://schemas.openxmlformats.org/officeDocument/2006/relationships/slideLayout" Target="../slideLayouts/slideLayout76.xml"/><Relationship Id="rId30" Type="http://schemas.openxmlformats.org/officeDocument/2006/relationships/image" Target="../media/image20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214F7D4-459E-4433-BDF7-FE2382D1E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3426" y="640080"/>
            <a:ext cx="20377150" cy="233013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4569DC4-2C10-4D00-90D7-8784AA1D6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03424" y="3708400"/>
            <a:ext cx="20377151" cy="87026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3" name="pasted-image.pdf">
            <a:extLst>
              <a:ext uri="{FF2B5EF4-FFF2-40B4-BE49-F238E27FC236}">
                <a16:creationId xmlns:a16="http://schemas.microsoft.com/office/drawing/2014/main" id="{5D567378-51C1-4375-8785-8AA3E1A18241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8954106" y="12975421"/>
            <a:ext cx="5020483" cy="40781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1788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3" r:id="rId2"/>
    <p:sldLayoutId id="2147483674" r:id="rId3"/>
    <p:sldLayoutId id="2147483663" r:id="rId4"/>
    <p:sldLayoutId id="2147483684" r:id="rId5"/>
    <p:sldLayoutId id="2147483667" r:id="rId6"/>
    <p:sldLayoutId id="2147483677" r:id="rId7"/>
    <p:sldLayoutId id="2147483676" r:id="rId8"/>
    <p:sldLayoutId id="2147483678" r:id="rId9"/>
    <p:sldLayoutId id="2147483679" r:id="rId10"/>
    <p:sldLayoutId id="2147483681" r:id="rId11"/>
    <p:sldLayoutId id="2147483680" r:id="rId12"/>
    <p:sldLayoutId id="2147483682" r:id="rId13"/>
    <p:sldLayoutId id="2147483683" r:id="rId14"/>
    <p:sldLayoutId id="2147483668" r:id="rId15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8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2400"/>
        </a:spcBef>
        <a:spcAft>
          <a:spcPts val="2400"/>
        </a:spcAft>
        <a:buFont typeface="Arial" panose="020B0604020202020204" pitchFamily="34" charset="0"/>
        <a:buNone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409575" indent="-409575" algn="l" defTabSz="914400" rtl="0" eaLnBrk="1" latinLnBrk="0" hangingPunct="1">
        <a:lnSpc>
          <a:spcPct val="120000"/>
        </a:lnSpc>
        <a:spcBef>
          <a:spcPts val="2400"/>
        </a:spcBef>
        <a:spcAft>
          <a:spcPts val="1600"/>
        </a:spcAft>
        <a:buClr>
          <a:schemeClr val="accent2"/>
        </a:buClr>
        <a:buSzPct val="100000"/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00" indent="-381000" algn="l" defTabSz="914400" rtl="0" eaLnBrk="1" latinLnBrk="0" hangingPunct="1">
        <a:lnSpc>
          <a:spcPct val="120000"/>
        </a:lnSpc>
        <a:spcBef>
          <a:spcPts val="2400"/>
        </a:spcBef>
        <a:spcAft>
          <a:spcPts val="1600"/>
        </a:spcAft>
        <a:buClr>
          <a:schemeClr val="bg2">
            <a:lumMod val="75000"/>
          </a:schemeClr>
        </a:buClr>
        <a:buFont typeface="Arial" panose="020B0604020202020204" pitchFamily="34" charset="0"/>
        <a:buChar char="­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400" indent="-336550" algn="l" defTabSz="914400" rtl="0" eaLnBrk="1" latinLnBrk="0" hangingPunct="1">
        <a:lnSpc>
          <a:spcPct val="120000"/>
        </a:lnSpc>
        <a:spcBef>
          <a:spcPts val="2400"/>
        </a:spcBef>
        <a:spcAft>
          <a:spcPts val="1600"/>
        </a:spcAft>
        <a:buClr>
          <a:schemeClr val="bg2">
            <a:lumMod val="75000"/>
          </a:schemeClr>
        </a:buClr>
        <a:buFont typeface="Arial" panose="020B0604020202020204" pitchFamily="34" charset="0"/>
        <a:buChar char="­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336550" algn="l" defTabSz="914400" rtl="0" eaLnBrk="1" latinLnBrk="0" hangingPunct="1">
        <a:lnSpc>
          <a:spcPct val="120000"/>
        </a:lnSpc>
        <a:spcBef>
          <a:spcPts val="2400"/>
        </a:spcBef>
        <a:spcAft>
          <a:spcPts val="1600"/>
        </a:spcAft>
        <a:buClr>
          <a:schemeClr val="bg2">
            <a:lumMod val="75000"/>
          </a:schemeClr>
        </a:buClr>
        <a:buFont typeface="Arial" panose="020B0604020202020204" pitchFamily="34" charset="0"/>
        <a:buChar char="­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680" userDrawn="1">
          <p15:clr>
            <a:srgbClr val="F26B43"/>
          </p15:clr>
        </p15:guide>
        <p15:guide id="2" pos="1262" userDrawn="1">
          <p15:clr>
            <a:srgbClr val="F26B43"/>
          </p15:clr>
        </p15:guide>
        <p15:guide id="3" pos="14098" userDrawn="1">
          <p15:clr>
            <a:srgbClr val="F26B43"/>
          </p15:clr>
        </p15:guide>
        <p15:guide id="4" orient="horz" pos="1871" userDrawn="1">
          <p15:clr>
            <a:srgbClr val="F26B43"/>
          </p15:clr>
        </p15:guide>
        <p15:guide id="5" orient="horz" pos="2324" userDrawn="1">
          <p15:clr>
            <a:srgbClr val="F26B43"/>
          </p15:clr>
        </p15:guide>
        <p15:guide id="6" pos="15096" userDrawn="1">
          <p15:clr>
            <a:srgbClr val="F26B43"/>
          </p15:clr>
        </p15:guide>
        <p15:guide id="7" pos="26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214F7D4-459E-4433-BDF7-FE2382D1E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3426" y="640080"/>
            <a:ext cx="20377150" cy="233013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4569DC4-2C10-4D00-90D7-8784AA1D6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03424" y="3708400"/>
            <a:ext cx="20377151" cy="87026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3" name="pasted-image.pdf">
            <a:extLst>
              <a:ext uri="{FF2B5EF4-FFF2-40B4-BE49-F238E27FC236}">
                <a16:creationId xmlns:a16="http://schemas.microsoft.com/office/drawing/2014/main" id="{5D567378-51C1-4375-8785-8AA3E1A18241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8954106" y="12975421"/>
            <a:ext cx="5020483" cy="40781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55222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8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2400"/>
        </a:spcBef>
        <a:spcAft>
          <a:spcPts val="2400"/>
        </a:spcAft>
        <a:buFont typeface="Arial" panose="020B0604020202020204" pitchFamily="34" charset="0"/>
        <a:buNone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409575" indent="-409575" algn="l" defTabSz="914400" rtl="0" eaLnBrk="1" latinLnBrk="0" hangingPunct="1">
        <a:lnSpc>
          <a:spcPct val="120000"/>
        </a:lnSpc>
        <a:spcBef>
          <a:spcPts val="2400"/>
        </a:spcBef>
        <a:spcAft>
          <a:spcPts val="1600"/>
        </a:spcAft>
        <a:buSzPct val="100000"/>
        <a:buFontTx/>
        <a:buBlip>
          <a:blip r:embed="rId21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00" indent="-381000" algn="l" defTabSz="914400" rtl="0" eaLnBrk="1" latinLnBrk="0" hangingPunct="1">
        <a:lnSpc>
          <a:spcPct val="120000"/>
        </a:lnSpc>
        <a:spcBef>
          <a:spcPts val="2400"/>
        </a:spcBef>
        <a:spcAft>
          <a:spcPts val="1600"/>
        </a:spcAft>
        <a:buClr>
          <a:schemeClr val="bg2">
            <a:lumMod val="75000"/>
          </a:schemeClr>
        </a:buClr>
        <a:buFont typeface="Arial" panose="020B0604020202020204" pitchFamily="34" charset="0"/>
        <a:buChar char="­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400" indent="-336550" algn="l" defTabSz="914400" rtl="0" eaLnBrk="1" latinLnBrk="0" hangingPunct="1">
        <a:lnSpc>
          <a:spcPct val="120000"/>
        </a:lnSpc>
        <a:spcBef>
          <a:spcPts val="2400"/>
        </a:spcBef>
        <a:spcAft>
          <a:spcPts val="1600"/>
        </a:spcAft>
        <a:buClr>
          <a:schemeClr val="bg2">
            <a:lumMod val="75000"/>
          </a:schemeClr>
        </a:buClr>
        <a:buFont typeface="Arial" panose="020B0604020202020204" pitchFamily="34" charset="0"/>
        <a:buChar char="­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336550" algn="l" defTabSz="914400" rtl="0" eaLnBrk="1" latinLnBrk="0" hangingPunct="1">
        <a:lnSpc>
          <a:spcPct val="120000"/>
        </a:lnSpc>
        <a:spcBef>
          <a:spcPts val="2400"/>
        </a:spcBef>
        <a:spcAft>
          <a:spcPts val="1600"/>
        </a:spcAft>
        <a:buClr>
          <a:schemeClr val="bg2">
            <a:lumMod val="75000"/>
          </a:schemeClr>
        </a:buClr>
        <a:buFont typeface="Arial" panose="020B0604020202020204" pitchFamily="34" charset="0"/>
        <a:buChar char="­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680">
          <p15:clr>
            <a:srgbClr val="F26B43"/>
          </p15:clr>
        </p15:guide>
        <p15:guide id="2" pos="1262">
          <p15:clr>
            <a:srgbClr val="F26B43"/>
          </p15:clr>
        </p15:guide>
        <p15:guide id="3" pos="14098">
          <p15:clr>
            <a:srgbClr val="F26B43"/>
          </p15:clr>
        </p15:guide>
        <p15:guide id="4" orient="horz" pos="1871">
          <p15:clr>
            <a:srgbClr val="F26B43"/>
          </p15:clr>
        </p15:guide>
        <p15:guide id="5" orient="horz" pos="2324">
          <p15:clr>
            <a:srgbClr val="F26B43"/>
          </p15:clr>
        </p15:guide>
        <p15:guide id="6" pos="15096">
          <p15:clr>
            <a:srgbClr val="F26B43"/>
          </p15:clr>
        </p15:guide>
        <p15:guide id="7" pos="26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214F7D4-459E-4433-BDF7-FE2382D1E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3426" y="640080"/>
            <a:ext cx="20377150" cy="233013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4569DC4-2C10-4D00-90D7-8784AA1D6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03424" y="3708400"/>
            <a:ext cx="20377151" cy="87026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3" name="pasted-image.pdf">
            <a:extLst>
              <a:ext uri="{FF2B5EF4-FFF2-40B4-BE49-F238E27FC236}">
                <a16:creationId xmlns:a16="http://schemas.microsoft.com/office/drawing/2014/main" id="{5D567378-51C1-4375-8785-8AA3E1A18241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8954106" y="12975421"/>
            <a:ext cx="5020483" cy="40781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0547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7" r:id="rId16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8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2400"/>
        </a:spcBef>
        <a:spcAft>
          <a:spcPts val="2400"/>
        </a:spcAft>
        <a:buFont typeface="Arial" panose="020B0604020202020204" pitchFamily="34" charset="0"/>
        <a:buNone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409575" indent="-409575" algn="l" defTabSz="914400" rtl="0" eaLnBrk="1" latinLnBrk="0" hangingPunct="1">
        <a:lnSpc>
          <a:spcPct val="120000"/>
        </a:lnSpc>
        <a:spcBef>
          <a:spcPts val="2400"/>
        </a:spcBef>
        <a:spcAft>
          <a:spcPts val="1600"/>
        </a:spcAft>
        <a:buClr>
          <a:schemeClr val="accent2"/>
        </a:buClr>
        <a:buSzPct val="100000"/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00" indent="-381000" algn="l" defTabSz="914400" rtl="0" eaLnBrk="1" latinLnBrk="0" hangingPunct="1">
        <a:lnSpc>
          <a:spcPct val="120000"/>
        </a:lnSpc>
        <a:spcBef>
          <a:spcPts val="2400"/>
        </a:spcBef>
        <a:spcAft>
          <a:spcPts val="1600"/>
        </a:spcAft>
        <a:buClr>
          <a:schemeClr val="bg2">
            <a:lumMod val="75000"/>
          </a:schemeClr>
        </a:buClr>
        <a:buFont typeface="Arial" panose="020B0604020202020204" pitchFamily="34" charset="0"/>
        <a:buChar char="­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400" indent="-336550" algn="l" defTabSz="914400" rtl="0" eaLnBrk="1" latinLnBrk="0" hangingPunct="1">
        <a:lnSpc>
          <a:spcPct val="120000"/>
        </a:lnSpc>
        <a:spcBef>
          <a:spcPts val="2400"/>
        </a:spcBef>
        <a:spcAft>
          <a:spcPts val="1600"/>
        </a:spcAft>
        <a:buClr>
          <a:schemeClr val="bg2">
            <a:lumMod val="75000"/>
          </a:schemeClr>
        </a:buClr>
        <a:buFont typeface="Arial" panose="020B0604020202020204" pitchFamily="34" charset="0"/>
        <a:buChar char="­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336550" algn="l" defTabSz="914400" rtl="0" eaLnBrk="1" latinLnBrk="0" hangingPunct="1">
        <a:lnSpc>
          <a:spcPct val="120000"/>
        </a:lnSpc>
        <a:spcBef>
          <a:spcPts val="2400"/>
        </a:spcBef>
        <a:spcAft>
          <a:spcPts val="1600"/>
        </a:spcAft>
        <a:buClr>
          <a:schemeClr val="bg2">
            <a:lumMod val="75000"/>
          </a:schemeClr>
        </a:buClr>
        <a:buFont typeface="Arial" panose="020B0604020202020204" pitchFamily="34" charset="0"/>
        <a:buChar char="­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680">
          <p15:clr>
            <a:srgbClr val="F26B43"/>
          </p15:clr>
        </p15:guide>
        <p15:guide id="2" pos="1262">
          <p15:clr>
            <a:srgbClr val="F26B43"/>
          </p15:clr>
        </p15:guide>
        <p15:guide id="3" pos="14098">
          <p15:clr>
            <a:srgbClr val="F26B43"/>
          </p15:clr>
        </p15:guide>
        <p15:guide id="4" orient="horz" pos="1871">
          <p15:clr>
            <a:srgbClr val="F26B43"/>
          </p15:clr>
        </p15:guide>
        <p15:guide id="5" orient="horz" pos="2324">
          <p15:clr>
            <a:srgbClr val="F26B43"/>
          </p15:clr>
        </p15:guide>
        <p15:guide id="6" pos="15096">
          <p15:clr>
            <a:srgbClr val="F26B43"/>
          </p15:clr>
        </p15:guide>
        <p15:guide id="7" pos="26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4569DC4-2C10-4D00-90D7-8784AA1D6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399" y="3309627"/>
            <a:ext cx="21015962" cy="8702674"/>
          </a:xfrm>
          <a:prstGeom prst="rect">
            <a:avLst/>
          </a:prstGeom>
        </p:spPr>
        <p:txBody>
          <a:bodyPr vert="horz" lIns="90000" tIns="0" rIns="0" bIns="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B08133E1-910F-334D-AC2A-8EBA2B37D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399" y="260779"/>
            <a:ext cx="21015962" cy="2650066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46DB583-2747-9B49-82C0-B0D97C53309E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8954115" y="12978809"/>
            <a:ext cx="5020482" cy="396354"/>
          </a:xfrm>
          <a:prstGeom prst="rect">
            <a:avLst/>
          </a:prstGeom>
        </p:spPr>
      </p:pic>
      <p:sp>
        <p:nvSpPr>
          <p:cNvPr id="7" name="Platshållare för bildnummer 1">
            <a:extLst>
              <a:ext uri="{FF2B5EF4-FFF2-40B4-BE49-F238E27FC236}">
                <a16:creationId xmlns:a16="http://schemas.microsoft.com/office/drawing/2014/main" id="{BBF75F80-291C-40B0-BD89-823F29D85B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9405" y="12843395"/>
            <a:ext cx="917078" cy="730002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r">
              <a:defRPr lang="en-US" sz="24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ヒラギノ明朝 ProN W3" charset="0"/>
                <a:cs typeface="ヒラギノ明朝 ProN W3" charset="0"/>
                <a:sym typeface="Georgia" charset="0"/>
              </a:defRPr>
            </a:lvl1pPr>
          </a:lstStyle>
          <a:p>
            <a:fld id="{116FDC21-0962-4ABD-908B-9956082ED98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datum 2">
            <a:extLst>
              <a:ext uri="{FF2B5EF4-FFF2-40B4-BE49-F238E27FC236}">
                <a16:creationId xmlns:a16="http://schemas.microsoft.com/office/drawing/2014/main" id="{E4569AFC-4217-44CD-9454-B1D1A8387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398" y="13050977"/>
            <a:ext cx="303272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6630ADBB-2760-4DC2-963C-87F452B397F3}" type="datetime4">
              <a:rPr lang="sv-SE" smtClean="0"/>
              <a:t>23 mars 2022</a:t>
            </a:fld>
            <a:endParaRPr lang="en-US"/>
          </a:p>
        </p:txBody>
      </p:sp>
      <p:sp>
        <p:nvSpPr>
          <p:cNvPr id="10" name="Platshållare för sidfot 5">
            <a:extLst>
              <a:ext uri="{FF2B5EF4-FFF2-40B4-BE49-F238E27FC236}">
                <a16:creationId xmlns:a16="http://schemas.microsoft.com/office/drawing/2014/main" id="{032B45AD-71AE-4108-9AA8-539915AFCA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41379" y="13050977"/>
            <a:ext cx="909891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2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  <p:sldLayoutId id="2147483766" r:id="rId18"/>
    <p:sldLayoutId id="2147483767" r:id="rId19"/>
    <p:sldLayoutId id="2147483768" r:id="rId20"/>
    <p:sldLayoutId id="2147483769" r:id="rId21"/>
    <p:sldLayoutId id="2147483770" r:id="rId22"/>
    <p:sldLayoutId id="2147483771" r:id="rId23"/>
    <p:sldLayoutId id="2147483772" r:id="rId24"/>
    <p:sldLayoutId id="2147483773" r:id="rId25"/>
    <p:sldLayoutId id="2147483774" r:id="rId26"/>
    <p:sldLayoutId id="2147483775" r:id="rId27"/>
  </p:sldLayoutIdLst>
  <p:hf hdr="0" ftr="0"/>
  <p:txStyles>
    <p:titleStyle>
      <a:lvl1pPr algn="l" defTabSz="914366" rtl="0" eaLnBrk="1" latinLnBrk="0" hangingPunct="1">
        <a:lnSpc>
          <a:spcPct val="100000"/>
        </a:lnSpc>
        <a:spcBef>
          <a:spcPct val="0"/>
        </a:spcBef>
        <a:buNone/>
        <a:defRPr sz="8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366" rtl="0" eaLnBrk="1" latinLnBrk="0" hangingPunct="1">
        <a:lnSpc>
          <a:spcPct val="120000"/>
        </a:lnSpc>
        <a:spcBef>
          <a:spcPts val="2400"/>
        </a:spcBef>
        <a:spcAft>
          <a:spcPts val="2400"/>
        </a:spcAft>
        <a:buFont typeface="Arial" panose="020B0604020202020204" pitchFamily="34" charset="0"/>
        <a:buNone/>
        <a:defRPr sz="4400" kern="1200">
          <a:solidFill>
            <a:schemeClr val="tx2"/>
          </a:solidFill>
          <a:latin typeface="+mn-lt"/>
          <a:ea typeface="+mn-ea"/>
          <a:cs typeface="+mn-cs"/>
        </a:defRPr>
      </a:lvl1pPr>
      <a:lvl2pPr marL="409564" indent="-409564" algn="l" defTabSz="914366" rtl="0" eaLnBrk="1" latinLnBrk="0" hangingPunct="1">
        <a:lnSpc>
          <a:spcPct val="120000"/>
        </a:lnSpc>
        <a:spcBef>
          <a:spcPts val="2400"/>
        </a:spcBef>
        <a:spcAft>
          <a:spcPts val="1600"/>
        </a:spcAft>
        <a:buSzPct val="100000"/>
        <a:buFontTx/>
        <a:buBlip>
          <a:blip r:embed="rId31"/>
        </a:buBlip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812770" indent="-380988" algn="l" defTabSz="914366" rtl="0" eaLnBrk="1" latinLnBrk="0" hangingPunct="1">
        <a:lnSpc>
          <a:spcPct val="120000"/>
        </a:lnSpc>
        <a:spcBef>
          <a:spcPts val="2400"/>
        </a:spcBef>
        <a:spcAft>
          <a:spcPts val="1600"/>
        </a:spcAft>
        <a:buClr>
          <a:schemeClr val="bg2">
            <a:lumMod val="75000"/>
          </a:schemeClr>
        </a:buClr>
        <a:buFont typeface="Arial" panose="020B0604020202020204" pitchFamily="34" charset="0"/>
        <a:buChar char="­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168358" indent="-336538" algn="l" defTabSz="914366" rtl="0" eaLnBrk="1" latinLnBrk="0" hangingPunct="1">
        <a:lnSpc>
          <a:spcPct val="120000"/>
        </a:lnSpc>
        <a:spcBef>
          <a:spcPts val="2400"/>
        </a:spcBef>
        <a:spcAft>
          <a:spcPts val="1600"/>
        </a:spcAft>
        <a:buClr>
          <a:schemeClr val="bg2">
            <a:lumMod val="75000"/>
          </a:schemeClr>
        </a:buClr>
        <a:buFont typeface="Arial" panose="020B0604020202020204" pitchFamily="34" charset="0"/>
        <a:buChar char="­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1523944" indent="-336538" algn="l" defTabSz="914366" rtl="0" eaLnBrk="1" latinLnBrk="0" hangingPunct="1">
        <a:lnSpc>
          <a:spcPct val="120000"/>
        </a:lnSpc>
        <a:spcBef>
          <a:spcPts val="2400"/>
        </a:spcBef>
        <a:spcAft>
          <a:spcPts val="1600"/>
        </a:spcAft>
        <a:buClr>
          <a:schemeClr val="bg2">
            <a:lumMod val="75000"/>
          </a:schemeClr>
        </a:buClr>
        <a:buFont typeface="Arial" panose="020B0604020202020204" pitchFamily="34" charset="0"/>
        <a:buChar char="­"/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508" indent="-228592" algn="l" defTabSz="9143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2" indent="-228592" algn="l" defTabSz="9143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72" indent="-228592" algn="l" defTabSz="9143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52" indent="-228592" algn="l" defTabSz="9143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4" algn="l" defTabSz="9143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6" algn="l" defTabSz="9143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8" algn="l" defTabSz="9143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2" algn="l" defTabSz="9143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6" algn="l" defTabSz="9143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6" algn="l" defTabSz="9143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0" algn="l" defTabSz="9143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64" algn="l" defTabSz="9143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575">
          <p15:clr>
            <a:srgbClr val="F26B43"/>
          </p15:clr>
        </p15:guide>
        <p15:guide id="3" pos="7083">
          <p15:clr>
            <a:srgbClr val="F26B43"/>
          </p15:clr>
        </p15:guide>
        <p15:guide id="4" orient="horz" pos="936">
          <p15:clr>
            <a:srgbClr val="F26B43"/>
          </p15:clr>
        </p15:guide>
        <p15:guide id="5" orient="horz" pos="1163">
          <p15:clr>
            <a:srgbClr val="F26B43"/>
          </p15:clr>
        </p15:guide>
        <p15:guide id="6" pos="7548">
          <p15:clr>
            <a:srgbClr val="F26B43"/>
          </p15:clr>
        </p15:guide>
        <p15:guide id="7" pos="132">
          <p15:clr>
            <a:srgbClr val="F26B43"/>
          </p15:clr>
        </p15:guide>
        <p15:guide id="8" orient="horz" pos="2160">
          <p15:clr>
            <a:srgbClr val="F26B43"/>
          </p15:clr>
        </p15:guide>
        <p15:guide id="9" pos="529">
          <p15:clr>
            <a:srgbClr val="F26B43"/>
          </p15:clr>
        </p15:guide>
        <p15:guide id="10" pos="7151">
          <p15:clr>
            <a:srgbClr val="F26B43"/>
          </p15:clr>
        </p15:guide>
        <p15:guide id="11" orient="horz" pos="420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text, TV, inomhus, skärm&#10;&#10;Automatiskt genererad beskrivning">
            <a:extLst>
              <a:ext uri="{FF2B5EF4-FFF2-40B4-BE49-F238E27FC236}">
                <a16:creationId xmlns:a16="http://schemas.microsoft.com/office/drawing/2014/main" id="{B6212C5A-1AB6-4675-B045-FAF4BEB89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156" y="0"/>
            <a:ext cx="24448842" cy="13716000"/>
          </a:xfrm>
          <a:prstGeom prst="rect">
            <a:avLst/>
          </a:prstGeom>
        </p:spPr>
      </p:pic>
      <p:sp>
        <p:nvSpPr>
          <p:cNvPr id="6" name="Ellips 5">
            <a:extLst>
              <a:ext uri="{FF2B5EF4-FFF2-40B4-BE49-F238E27FC236}">
                <a16:creationId xmlns:a16="http://schemas.microsoft.com/office/drawing/2014/main" id="{A561A1AB-760D-452A-84C5-4D0198B7244B}"/>
              </a:ext>
            </a:extLst>
          </p:cNvPr>
          <p:cNvSpPr/>
          <p:nvPr/>
        </p:nvSpPr>
        <p:spPr>
          <a:xfrm>
            <a:off x="11122669" y="11987982"/>
            <a:ext cx="2381693" cy="2317898"/>
          </a:xfrm>
          <a:prstGeom prst="ellipse">
            <a:avLst/>
          </a:prstGeom>
          <a:noFill/>
          <a:ln w="76200">
            <a:solidFill>
              <a:srgbClr val="EF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97087C85-D440-4DC0-978F-19DF48A24582}"/>
              </a:ext>
            </a:extLst>
          </p:cNvPr>
          <p:cNvSpPr/>
          <p:nvPr/>
        </p:nvSpPr>
        <p:spPr>
          <a:xfrm>
            <a:off x="9459880" y="4237996"/>
            <a:ext cx="5110885" cy="5692356"/>
          </a:xfrm>
          <a:prstGeom prst="rect">
            <a:avLst/>
          </a:prstGeom>
          <a:solidFill>
            <a:srgbClr val="1A1A1A"/>
          </a:solidFill>
          <a:ln>
            <a:solidFill>
              <a:srgbClr val="1A1A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016820DE-B9E0-4BEA-9BD5-EA906DC18880}"/>
              </a:ext>
            </a:extLst>
          </p:cNvPr>
          <p:cNvSpPr txBox="1"/>
          <p:nvPr/>
        </p:nvSpPr>
        <p:spPr>
          <a:xfrm>
            <a:off x="3353684" y="7737603"/>
            <a:ext cx="17676635" cy="2385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v-SE" sz="7200" dirty="0">
                <a:solidFill>
                  <a:prstClr val="white"/>
                </a:solidFill>
                <a:latin typeface="Arial"/>
              </a:rPr>
              <a:t>Skriv var du kommer ifrån (under </a:t>
            </a:r>
            <a:r>
              <a:rPr lang="sv-SE" sz="7200" dirty="0" err="1">
                <a:solidFill>
                  <a:prstClr val="white"/>
                </a:solidFill>
                <a:latin typeface="Arial"/>
              </a:rPr>
              <a:t>Rename</a:t>
            </a:r>
            <a:r>
              <a:rPr lang="sv-SE" sz="7200" dirty="0">
                <a:solidFill>
                  <a:prstClr val="white"/>
                </a:solidFill>
                <a:latin typeface="Arial"/>
              </a:rPr>
              <a:t>)</a:t>
            </a:r>
          </a:p>
          <a:p>
            <a:pPr>
              <a:spcAft>
                <a:spcPts val="600"/>
              </a:spcAft>
            </a:pPr>
            <a:r>
              <a:rPr kumimoji="0" lang="sv-SE" sz="7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Light"/>
              </a:rPr>
              <a:t>Ställ frågor i chatten</a:t>
            </a:r>
          </a:p>
        </p:txBody>
      </p:sp>
      <p:sp>
        <p:nvSpPr>
          <p:cNvPr id="17" name="Rubrik 9">
            <a:extLst>
              <a:ext uri="{FF2B5EF4-FFF2-40B4-BE49-F238E27FC236}">
                <a16:creationId xmlns:a16="http://schemas.microsoft.com/office/drawing/2014/main" id="{1997CE1B-7673-4894-9142-01E655A45F6B}"/>
              </a:ext>
            </a:extLst>
          </p:cNvPr>
          <p:cNvSpPr txBox="1">
            <a:spLocks/>
          </p:cNvSpPr>
          <p:nvPr/>
        </p:nvSpPr>
        <p:spPr>
          <a:xfrm>
            <a:off x="-65155" y="4384349"/>
            <a:ext cx="24448842" cy="114619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11500" dirty="0">
                <a:solidFill>
                  <a:schemeClr val="bg1"/>
                </a:solidFill>
              </a:rPr>
              <a:t>Välkommen till seminariet</a:t>
            </a:r>
          </a:p>
        </p:txBody>
      </p:sp>
      <p:cxnSp>
        <p:nvCxnSpPr>
          <p:cNvPr id="3" name="Rak koppling 2">
            <a:extLst>
              <a:ext uri="{FF2B5EF4-FFF2-40B4-BE49-F238E27FC236}">
                <a16:creationId xmlns:a16="http://schemas.microsoft.com/office/drawing/2014/main" id="{46E53192-924F-4BC0-AA4F-AA221628E2CA}"/>
              </a:ext>
            </a:extLst>
          </p:cNvPr>
          <p:cNvCxnSpPr>
            <a:cxnSpLocks/>
          </p:cNvCxnSpPr>
          <p:nvPr/>
        </p:nvCxnSpPr>
        <p:spPr>
          <a:xfrm flipV="1">
            <a:off x="559838" y="12838922"/>
            <a:ext cx="503853" cy="48519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8818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F9FC8A-9A96-4215-9DCF-6548DF42A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7200" dirty="0"/>
              <a:t>Dokumentation – några citat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EEF3D7-5B86-4D69-86F9-51DF55800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3424" y="3368040"/>
            <a:ext cx="20377151" cy="10142687"/>
          </a:xfrm>
        </p:spPr>
        <p:txBody>
          <a:bodyPr>
            <a:normAutofit/>
          </a:bodyPr>
          <a:lstStyle/>
          <a:p>
            <a:pPr marL="571500" indent="-5715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sv-SE" dirty="0"/>
              <a:t>”Pågående arbete med klassning”</a:t>
            </a:r>
          </a:p>
          <a:p>
            <a:pPr marL="571500" indent="-5715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sv-SE" dirty="0"/>
              <a:t>”Registerförteckning, där har vi ganska bra koll”</a:t>
            </a:r>
          </a:p>
          <a:p>
            <a:pPr marL="571500" indent="-5715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sv-SE" dirty="0"/>
              <a:t>”Inte riktigt hemma med registerförteckningar eftersom det hela tiden kommer nya läromedel” </a:t>
            </a:r>
          </a:p>
          <a:p>
            <a:pPr>
              <a:spcAft>
                <a:spcPts val="0"/>
              </a:spcAft>
            </a:pPr>
            <a:r>
              <a:rPr lang="sv-SE" b="1" dirty="0"/>
              <a:t>Bör dokumentationen ske per system eller process?</a:t>
            </a:r>
          </a:p>
          <a:p>
            <a:pPr marL="571500" indent="-5715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sv-SE" dirty="0"/>
              <a:t>”Idag förteckning enligt system. Kan bli bättre flöde om man listar per process. Frånvaro, närvaro, förskola, grundskola, …”</a:t>
            </a:r>
          </a:p>
          <a:p>
            <a:pPr>
              <a:spcAft>
                <a:spcPts val="0"/>
              </a:spcAft>
            </a:pPr>
            <a:r>
              <a:rPr lang="sv-SE" b="1" dirty="0"/>
              <a:t>Från Leverantörsgruppen</a:t>
            </a:r>
          </a:p>
          <a:p>
            <a:pPr marL="571500" indent="-5715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sv-SE" dirty="0"/>
              <a:t>”Kunskapsnivån är varierande”</a:t>
            </a:r>
          </a:p>
          <a:p>
            <a:pPr marL="571500" indent="-5715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sv-SE" dirty="0"/>
              <a:t>”Inventering pågår och man jobbar ikapp IT-skulden”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0E02266-9E9D-43A4-BCAE-24CAB75395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0427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B7A3F4-8A41-4596-8953-28DB2819E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3426" y="640080"/>
            <a:ext cx="20377150" cy="7437120"/>
          </a:xfrm>
        </p:spPr>
        <p:txBody>
          <a:bodyPr>
            <a:normAutofit/>
          </a:bodyPr>
          <a:lstStyle/>
          <a:p>
            <a:pPr algn="ctr"/>
            <a:r>
              <a:rPr lang="sv-SE" sz="11500" dirty="0"/>
              <a:t>Risker</a:t>
            </a:r>
          </a:p>
        </p:txBody>
      </p:sp>
    </p:spTree>
    <p:extLst>
      <p:ext uri="{BB962C8B-B14F-4D97-AF65-F5344CB8AC3E}">
        <p14:creationId xmlns:p14="http://schemas.microsoft.com/office/powerpoint/2010/main" val="757192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672D08-61EF-4464-B918-95AFE04D8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Organisatoriska risker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1430DC0-7572-4B27-9F65-BC10BC3EF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sz="4800" dirty="0"/>
              <a:t>Svag central styrningen</a:t>
            </a:r>
          </a:p>
          <a:p>
            <a:pPr marL="571500" indent="-5715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sv-SE" sz="4800" dirty="0"/>
              <a:t>”Saker som händer under radarn ute i verksamheten”</a:t>
            </a:r>
          </a:p>
          <a:p>
            <a:pPr marL="571500" indent="-5715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sv-SE" sz="4800" dirty="0"/>
              <a:t>”Man blir stoppkloss och nejsägare när tjänster inte uppfyller våra kriterier”</a:t>
            </a:r>
          </a:p>
          <a:p>
            <a:pPr>
              <a:spcAft>
                <a:spcPts val="600"/>
              </a:spcAft>
            </a:pPr>
            <a:r>
              <a:rPr lang="sv-SE" sz="4800" dirty="0"/>
              <a:t>Okunskap/efterlevnad</a:t>
            </a:r>
          </a:p>
          <a:p>
            <a:pPr marL="571500" indent="-5715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sv-SE" sz="4800" dirty="0"/>
              <a:t>”Den mänskliga faktorn”</a:t>
            </a:r>
          </a:p>
          <a:p>
            <a:pPr>
              <a:spcAft>
                <a:spcPts val="600"/>
              </a:spcAft>
            </a:pPr>
            <a:r>
              <a:rPr lang="sv-SE" sz="4800" dirty="0"/>
              <a:t>Resursbrist</a:t>
            </a:r>
          </a:p>
          <a:p>
            <a:pPr marL="571500" indent="-5715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sv-SE" sz="4800" dirty="0"/>
              <a:t>”Vi har ingen egen jurist”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E3445CC-AE7A-41B1-871C-F16E304EBA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3683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60E0D3-8E13-4F95-AA41-4BE591A3B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Risker med system och leverantörer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2ABBCC1-D2F6-4F90-AE08-F361069EB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4800" dirty="0"/>
              <a:t>”Användningen av Google och Microsoft.”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4800" dirty="0"/>
              <a:t>”Vi har slutat godkänna nya tjänster på grund av </a:t>
            </a:r>
            <a:r>
              <a:rPr lang="sv-SE" sz="4800" dirty="0" err="1"/>
              <a:t>Schrems</a:t>
            </a:r>
            <a:r>
              <a:rPr lang="sv-SE" sz="4800" dirty="0"/>
              <a:t> II-domen.”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4800" dirty="0"/>
              <a:t>”Mejl används, då det saknas andra system för säker överföring.”</a:t>
            </a:r>
          </a:p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6808CAD-D901-446F-BD9A-F9D523CE7F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9473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B7A3F4-8A41-4596-8953-28DB2819E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3426" y="640080"/>
            <a:ext cx="20377150" cy="7437120"/>
          </a:xfrm>
        </p:spPr>
        <p:txBody>
          <a:bodyPr>
            <a:normAutofit/>
          </a:bodyPr>
          <a:lstStyle/>
          <a:p>
            <a:pPr algn="ctr"/>
            <a:r>
              <a:rPr lang="sv-SE" sz="11500" dirty="0"/>
              <a:t>Åtgärder</a:t>
            </a:r>
          </a:p>
        </p:txBody>
      </p:sp>
    </p:spTree>
    <p:extLst>
      <p:ext uri="{BB962C8B-B14F-4D97-AF65-F5344CB8AC3E}">
        <p14:creationId xmlns:p14="http://schemas.microsoft.com/office/powerpoint/2010/main" val="1223906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1F1DD3-2FF5-4EC4-9332-C0B35E181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Åtgärder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F4A3F17-A7E1-4280-AF2F-A4DBCB55F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4800" i="1" dirty="0"/>
              <a:t>IT-miljön:</a:t>
            </a:r>
            <a:r>
              <a:rPr lang="sv-SE" sz="4800" dirty="0"/>
              <a:t> Säker teknik och säkra lagringsplatser</a:t>
            </a:r>
          </a:p>
          <a:p>
            <a:r>
              <a:rPr lang="sv-SE" sz="4800" i="1" dirty="0"/>
              <a:t>Microsoft och Google:</a:t>
            </a:r>
            <a:r>
              <a:rPr lang="sv-SE" sz="4800" dirty="0"/>
              <a:t> Klargör om vi kan använda de stora drakarna</a:t>
            </a:r>
          </a:p>
          <a:p>
            <a:r>
              <a:rPr lang="sv-SE" sz="4800" i="1" dirty="0"/>
              <a:t>Utbildning:</a:t>
            </a:r>
            <a:r>
              <a:rPr lang="sv-SE" sz="4800" dirty="0"/>
              <a:t> Lär av anonymiserade händelser</a:t>
            </a:r>
          </a:p>
          <a:p>
            <a:r>
              <a:rPr lang="sv-SE" sz="4800" i="1" dirty="0"/>
              <a:t>Styrning:</a:t>
            </a:r>
            <a:r>
              <a:rPr lang="sv-SE" sz="4800" dirty="0"/>
              <a:t> Gör det lätt att göra rätt</a:t>
            </a:r>
          </a:p>
          <a:p>
            <a:r>
              <a:rPr lang="sv-SE" sz="4800" i="1" dirty="0"/>
              <a:t>Dokumentation:</a:t>
            </a:r>
            <a:r>
              <a:rPr lang="sv-SE" sz="4800" dirty="0"/>
              <a:t> ”Kanalkartan” från Alingsås uppskattade</a:t>
            </a:r>
          </a:p>
          <a:p>
            <a:r>
              <a:rPr lang="sv-SE" sz="4800" i="1" dirty="0"/>
              <a:t>Appar:</a:t>
            </a:r>
            <a:r>
              <a:rPr lang="sv-SE" sz="4800" dirty="0"/>
              <a:t> Städa bland apparna.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18BCF8F-7A80-47B7-BCB9-45EE8F2574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8234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D7582E-8EA4-4C92-AAA0-428A28520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3426" y="640080"/>
            <a:ext cx="20377150" cy="1732646"/>
          </a:xfrm>
        </p:spPr>
        <p:txBody>
          <a:bodyPr>
            <a:normAutofit/>
          </a:bodyPr>
          <a:lstStyle/>
          <a:p>
            <a:r>
              <a:rPr lang="sv-SE" dirty="0"/>
              <a:t>Dagens seminarium – Tratta ner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04BB552-2FDD-457A-9766-6C2D77A164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grpSp>
        <p:nvGrpSpPr>
          <p:cNvPr id="18" name="Grupp 17">
            <a:extLst>
              <a:ext uri="{FF2B5EF4-FFF2-40B4-BE49-F238E27FC236}">
                <a16:creationId xmlns:a16="http://schemas.microsoft.com/office/drawing/2014/main" id="{B9008A1A-B1A5-41B4-AEE3-6CA1C00DE1EA}"/>
              </a:ext>
            </a:extLst>
          </p:cNvPr>
          <p:cNvGrpSpPr/>
          <p:nvPr/>
        </p:nvGrpSpPr>
        <p:grpSpPr>
          <a:xfrm>
            <a:off x="9451065" y="6240105"/>
            <a:ext cx="5505450" cy="5271456"/>
            <a:chOff x="9539964" y="6141048"/>
            <a:chExt cx="5505450" cy="5271456"/>
          </a:xfrm>
        </p:grpSpPr>
        <p:sp>
          <p:nvSpPr>
            <p:cNvPr id="13" name="Likbent triangel 12">
              <a:extLst>
                <a:ext uri="{FF2B5EF4-FFF2-40B4-BE49-F238E27FC236}">
                  <a16:creationId xmlns:a16="http://schemas.microsoft.com/office/drawing/2014/main" id="{79F25BF1-F80F-4DBF-8DAE-2DC552EB99D3}"/>
                </a:ext>
              </a:extLst>
            </p:cNvPr>
            <p:cNvSpPr/>
            <p:nvPr/>
          </p:nvSpPr>
          <p:spPr>
            <a:xfrm flipV="1">
              <a:off x="9539965" y="6485502"/>
              <a:ext cx="5505449" cy="323851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4" name="Ellips 13">
              <a:extLst>
                <a:ext uri="{FF2B5EF4-FFF2-40B4-BE49-F238E27FC236}">
                  <a16:creationId xmlns:a16="http://schemas.microsoft.com/office/drawing/2014/main" id="{DB1FFA22-DE46-4A23-854E-0AA48895AE8F}"/>
                </a:ext>
              </a:extLst>
            </p:cNvPr>
            <p:cNvSpPr/>
            <p:nvPr/>
          </p:nvSpPr>
          <p:spPr>
            <a:xfrm>
              <a:off x="9539964" y="6141048"/>
              <a:ext cx="5505449" cy="618624"/>
            </a:xfrm>
            <a:prstGeom prst="ellipse">
              <a:avLst/>
            </a:prstGeom>
            <a:solidFill>
              <a:srgbClr val="FF799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5" name="Likbent triangel 14">
              <a:extLst>
                <a:ext uri="{FF2B5EF4-FFF2-40B4-BE49-F238E27FC236}">
                  <a16:creationId xmlns:a16="http://schemas.microsoft.com/office/drawing/2014/main" id="{39BC23D7-25F4-4E2A-AA7F-2775F47EE06F}"/>
                </a:ext>
              </a:extLst>
            </p:cNvPr>
            <p:cNvSpPr/>
            <p:nvPr/>
          </p:nvSpPr>
          <p:spPr>
            <a:xfrm flipV="1">
              <a:off x="11290299" y="8104757"/>
              <a:ext cx="1981201" cy="323851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E36B6959-6518-44CA-BB75-EBA59F536712}"/>
                </a:ext>
              </a:extLst>
            </p:cNvPr>
            <p:cNvSpPr/>
            <p:nvPr/>
          </p:nvSpPr>
          <p:spPr>
            <a:xfrm>
              <a:off x="11453229" y="10756593"/>
              <a:ext cx="1692931" cy="655911"/>
            </a:xfrm>
            <a:prstGeom prst="rect">
              <a:avLst/>
            </a:prstGeom>
            <a:solidFill>
              <a:srgbClr val="EDEDED"/>
            </a:solidFill>
            <a:ln>
              <a:solidFill>
                <a:srgbClr val="EDEDE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7" name="Ellips 16">
              <a:extLst>
                <a:ext uri="{FF2B5EF4-FFF2-40B4-BE49-F238E27FC236}">
                  <a16:creationId xmlns:a16="http://schemas.microsoft.com/office/drawing/2014/main" id="{F1EA8A0A-31FF-4DB5-8B4E-65C2DE3DEC95}"/>
                </a:ext>
              </a:extLst>
            </p:cNvPr>
            <p:cNvSpPr/>
            <p:nvPr/>
          </p:nvSpPr>
          <p:spPr>
            <a:xfrm>
              <a:off x="12102214" y="10651703"/>
              <a:ext cx="358109" cy="17319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sp>
        <p:nvSpPr>
          <p:cNvPr id="11" name="textruta 10">
            <a:extLst>
              <a:ext uri="{FF2B5EF4-FFF2-40B4-BE49-F238E27FC236}">
                <a16:creationId xmlns:a16="http://schemas.microsoft.com/office/drawing/2014/main" id="{1752C72E-2196-489F-B10C-2038F15638A5}"/>
              </a:ext>
            </a:extLst>
          </p:cNvPr>
          <p:cNvSpPr txBox="1"/>
          <p:nvPr/>
        </p:nvSpPr>
        <p:spPr>
          <a:xfrm>
            <a:off x="8853145" y="11425881"/>
            <a:ext cx="671530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400" dirty="0"/>
              <a:t>Personuppgiftsbehandling</a:t>
            </a:r>
          </a:p>
          <a:p>
            <a:r>
              <a:rPr lang="sv-SE" sz="4400" dirty="0"/>
              <a:t>för digitala nationella prov</a:t>
            </a:r>
          </a:p>
        </p:txBody>
      </p:sp>
      <p:sp>
        <p:nvSpPr>
          <p:cNvPr id="19" name="Pil: nedåt 18">
            <a:extLst>
              <a:ext uri="{FF2B5EF4-FFF2-40B4-BE49-F238E27FC236}">
                <a16:creationId xmlns:a16="http://schemas.microsoft.com/office/drawing/2014/main" id="{6428DA65-2D70-4D67-97DE-ECD367FC2716}"/>
              </a:ext>
            </a:extLst>
          </p:cNvPr>
          <p:cNvSpPr/>
          <p:nvPr/>
        </p:nvSpPr>
        <p:spPr>
          <a:xfrm>
            <a:off x="11517102" y="5009319"/>
            <a:ext cx="1363807" cy="1064771"/>
          </a:xfrm>
          <a:prstGeom prst="downArrow">
            <a:avLst/>
          </a:prstGeom>
          <a:solidFill>
            <a:srgbClr val="FF406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Rektangel: rundade hörn 19">
            <a:extLst>
              <a:ext uri="{FF2B5EF4-FFF2-40B4-BE49-F238E27FC236}">
                <a16:creationId xmlns:a16="http://schemas.microsoft.com/office/drawing/2014/main" id="{D7E45BB1-1338-42C2-B50E-1C907E789A51}"/>
              </a:ext>
            </a:extLst>
          </p:cNvPr>
          <p:cNvSpPr/>
          <p:nvPr/>
        </p:nvSpPr>
        <p:spPr>
          <a:xfrm>
            <a:off x="7576457" y="3389201"/>
            <a:ext cx="9199984" cy="1592551"/>
          </a:xfrm>
          <a:prstGeom prst="roundRect">
            <a:avLst/>
          </a:prstGeom>
          <a:solidFill>
            <a:srgbClr val="FF406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5400" i="1" dirty="0"/>
              <a:t>Behandling av skolans </a:t>
            </a:r>
          </a:p>
          <a:p>
            <a:r>
              <a:rPr lang="sv-SE" sz="5400" i="1" dirty="0"/>
              <a:t>personuppgifter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131D8403-D52A-4367-8A57-E99D0923AC82}"/>
              </a:ext>
            </a:extLst>
          </p:cNvPr>
          <p:cNvSpPr txBox="1"/>
          <p:nvPr/>
        </p:nvSpPr>
        <p:spPr>
          <a:xfrm>
            <a:off x="10844192" y="7241931"/>
            <a:ext cx="26645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 i="1" dirty="0"/>
              <a:t>Till dagens</a:t>
            </a:r>
          </a:p>
          <a:p>
            <a:r>
              <a:rPr lang="sv-SE" sz="4000" i="1" dirty="0"/>
              <a:t>ämne</a:t>
            </a:r>
          </a:p>
        </p:txBody>
      </p:sp>
    </p:spTree>
    <p:extLst>
      <p:ext uri="{BB962C8B-B14F-4D97-AF65-F5344CB8AC3E}">
        <p14:creationId xmlns:p14="http://schemas.microsoft.com/office/powerpoint/2010/main" val="183676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FBC9EB5E-7A04-4D1B-81D2-F6D0D4E40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1006" y="1"/>
            <a:ext cx="24638312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8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4662167F-ED3C-4E64-B47F-6D5B25620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944"/>
            <a:ext cx="24384000" cy="1373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37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8B0B82A7-E8CC-4F1E-B150-EE67CEEC9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410" y="0"/>
            <a:ext cx="24432819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655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1380A377-CA59-4A0A-97C4-7FC1CF9038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3425" y="4624616"/>
            <a:ext cx="21981990" cy="3455694"/>
          </a:xfrm>
        </p:spPr>
        <p:txBody>
          <a:bodyPr/>
          <a:lstStyle/>
          <a:p>
            <a:r>
              <a:rPr lang="sv-SE" sz="9600" dirty="0"/>
              <a:t>Hantering av personuppgifter i skolan för digitala nationella prov (DNP)</a:t>
            </a:r>
            <a:endParaRPr lang="sv-SE" sz="13800" b="0" i="1" dirty="0"/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549F9E6-4D2A-44E7-9157-F715A1D16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3425" y="7632441"/>
            <a:ext cx="19332575" cy="2883159"/>
          </a:xfrm>
        </p:spPr>
        <p:txBody>
          <a:bodyPr>
            <a:normAutofit/>
          </a:bodyPr>
          <a:lstStyle/>
          <a:p>
            <a:endParaRPr lang="sv-SE" sz="4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sv-SE" sz="3600" dirty="0">
                <a:solidFill>
                  <a:prstClr val="black"/>
                </a:solidFill>
                <a:latin typeface="Arial" panose="020B0604020202020204" pitchFamily="34" charset="0"/>
              </a:rPr>
              <a:t>Moderator Staffan Hagnell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sv-SE" sz="3600" b="0" dirty="0"/>
              <a:t>Seminarium 23 mars 2022</a:t>
            </a:r>
            <a:endParaRPr lang="sv-SE" sz="36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2902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BB7BCFE3-A6F6-4BAC-B8A4-9E1E91A2D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9050"/>
            <a:ext cx="24681063" cy="1392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1960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9880B77C-70A8-426D-A6FF-48EC1349E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799" y="0"/>
            <a:ext cx="24443598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450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20C07D7-BD39-4E40-821A-465CA24B5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812"/>
            <a:ext cx="24331230" cy="1374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8102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FB0474-6E01-4F0A-8DE8-4F003F5DC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3426" y="229539"/>
            <a:ext cx="20377150" cy="2107262"/>
          </a:xfrm>
        </p:spPr>
        <p:txBody>
          <a:bodyPr>
            <a:normAutofit/>
          </a:bodyPr>
          <a:lstStyle/>
          <a:p>
            <a:r>
              <a:rPr lang="sv-SE" sz="7200" dirty="0"/>
              <a:t>Dagens diskussioner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3C9F8C9-65D7-4E70-8B31-F60D3E698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3424" y="2895600"/>
            <a:ext cx="20377151" cy="10335208"/>
          </a:xfrm>
        </p:spPr>
        <p:txBody>
          <a:bodyPr>
            <a:normAutofit lnSpcReduction="10000"/>
          </a:bodyPr>
          <a:lstStyle/>
          <a:p>
            <a:pPr marL="57150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4800" dirty="0"/>
              <a:t>Vad anser ni om Jespers förslag på att komma igång med att göra en konsekvensbedömning?</a:t>
            </a:r>
          </a:p>
          <a:p>
            <a:pPr marL="1257300" lvl="1" indent="-457200">
              <a:spcBef>
                <a:spcPts val="1200"/>
              </a:spcBef>
              <a:spcAft>
                <a:spcPts val="2400"/>
              </a:spcAft>
            </a:pPr>
            <a:r>
              <a:rPr lang="sv-SE" sz="4400" dirty="0"/>
              <a:t>Vad i förslaget vore enklast komma i gång med?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4800" dirty="0"/>
              <a:t>Vilka risker ser ni med behandlingen av personuppgifter inför digitala nationella prov?</a:t>
            </a:r>
          </a:p>
          <a:p>
            <a:pPr marL="1257300" lvl="1" indent="-457200">
              <a:spcBef>
                <a:spcPts val="600"/>
              </a:spcBef>
              <a:spcAft>
                <a:spcPts val="2400"/>
              </a:spcAft>
            </a:pPr>
            <a:r>
              <a:rPr lang="sv-SE" sz="4400" dirty="0"/>
              <a:t>Vilka åtgärder planerar ni för att hantera riskerna?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4800" dirty="0"/>
              <a:t>Vilken samverkan mellan huvudmän är möjlig?</a:t>
            </a:r>
          </a:p>
          <a:p>
            <a:pPr marL="1257300" lvl="1" indent="-457200">
              <a:spcBef>
                <a:spcPts val="600"/>
              </a:spcBef>
              <a:spcAft>
                <a:spcPts val="600"/>
              </a:spcAft>
            </a:pPr>
            <a:r>
              <a:rPr lang="sv-SE" sz="4400" dirty="0"/>
              <a:t>Är det meningsfullt att göra en gemensam systematisk beskrivning av behandlingen för DNP?</a:t>
            </a:r>
          </a:p>
          <a:p>
            <a:pPr marL="1257300" lvl="1" indent="-457200">
              <a:spcBef>
                <a:spcPts val="1200"/>
              </a:spcBef>
              <a:spcAft>
                <a:spcPts val="600"/>
              </a:spcAft>
            </a:pPr>
            <a:r>
              <a:rPr lang="sv-SE" sz="4400" dirty="0"/>
              <a:t>Hur dela information mellan huvudmän</a:t>
            </a:r>
          </a:p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1D82327-24FD-450E-B7ED-132119083C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76455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159614-430D-4F5F-849A-E8D3737CF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3426" y="640081"/>
            <a:ext cx="20377150" cy="1282026"/>
          </a:xfrm>
        </p:spPr>
        <p:txBody>
          <a:bodyPr>
            <a:normAutofit/>
          </a:bodyPr>
          <a:lstStyle/>
          <a:p>
            <a:r>
              <a:rPr lang="sv-SE" sz="4800" dirty="0"/>
              <a:t>Agenda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6EFE2ED-5D2F-4D07-B3E9-C63EEEF5D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3424" y="2388637"/>
            <a:ext cx="21453735" cy="11327364"/>
          </a:xfrm>
        </p:spPr>
        <p:txBody>
          <a:bodyPr>
            <a:normAutofit fontScale="92500" lnSpcReduction="20000"/>
          </a:bodyPr>
          <a:lstStyle/>
          <a:p>
            <a:pPr defTabSz="1436688">
              <a:spcBef>
                <a:spcPts val="1200"/>
              </a:spcBef>
              <a:spcAft>
                <a:spcPts val="0"/>
              </a:spcAft>
            </a:pPr>
            <a:r>
              <a:rPr lang="sv-SE" sz="4000" dirty="0"/>
              <a:t>09:00 	Inledning</a:t>
            </a:r>
          </a:p>
          <a:p>
            <a:pPr marL="2146300" indent="-685800" defTabSz="1436688">
              <a:spcBef>
                <a:spcPts val="1200"/>
              </a:spcBef>
              <a:spcAft>
                <a:spcPts val="0"/>
              </a:spcAft>
            </a:pPr>
            <a:r>
              <a:rPr lang="sv-SE" sz="4000" dirty="0"/>
              <a:t>Presentationer</a:t>
            </a:r>
          </a:p>
          <a:p>
            <a:pPr marL="2239963" indent="-541338" defTabSz="1436688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4000" dirty="0"/>
              <a:t>Skolverkets hantering av effekterna av </a:t>
            </a:r>
            <a:r>
              <a:rPr lang="sv-SE" sz="4000" dirty="0" err="1"/>
              <a:t>Schrems</a:t>
            </a:r>
            <a:r>
              <a:rPr lang="sv-SE" sz="4000" dirty="0"/>
              <a:t> II-domen på den upphandlade provplattformen för digitala nationella prov och bedömningsstöd: Marcello Marrone, Skolverket </a:t>
            </a:r>
          </a:p>
          <a:p>
            <a:pPr marL="2239963" indent="-541338" defTabSz="1436688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4000" dirty="0"/>
              <a:t>Hur komma igång med en Konsekvensbedömning för digitala nationella prov, Jesper Thornberg, </a:t>
            </a:r>
            <a:r>
              <a:rPr lang="sv-SE" sz="4000" dirty="0" err="1"/>
              <a:t>EverTrust</a:t>
            </a:r>
            <a:r>
              <a:rPr lang="sv-SE" sz="4000" dirty="0"/>
              <a:t> </a:t>
            </a:r>
          </a:p>
          <a:p>
            <a:pPr marL="2239963" indent="-541338" defTabSz="1436688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4000" dirty="0"/>
              <a:t>Panel </a:t>
            </a:r>
          </a:p>
          <a:p>
            <a:pPr marL="2239963" indent="-541338" defTabSz="1436688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4000" dirty="0"/>
              <a:t>Förutsättningar att samverka om Konsekvensbedömning för skolan Ulf Timerdahl, Föreningen Sambruk </a:t>
            </a:r>
          </a:p>
          <a:p>
            <a:pPr defTabSz="1436688">
              <a:spcBef>
                <a:spcPts val="1800"/>
              </a:spcBef>
              <a:spcAft>
                <a:spcPts val="0"/>
              </a:spcAft>
            </a:pPr>
            <a:r>
              <a:rPr lang="sv-SE" sz="4000" dirty="0"/>
              <a:t>10:20 Paus </a:t>
            </a:r>
          </a:p>
          <a:p>
            <a:pPr defTabSz="1436688">
              <a:spcAft>
                <a:spcPts val="0"/>
              </a:spcAft>
            </a:pPr>
            <a:r>
              <a:rPr lang="sv-SE" sz="4000" dirty="0"/>
              <a:t>10:30 Diskussioner</a:t>
            </a:r>
          </a:p>
          <a:p>
            <a:pPr marL="2146300" defTabSz="1436688">
              <a:spcBef>
                <a:spcPts val="1200"/>
              </a:spcBef>
              <a:spcAft>
                <a:spcPts val="0"/>
              </a:spcAft>
            </a:pPr>
            <a:r>
              <a:rPr lang="sv-SE" sz="4000" dirty="0"/>
              <a:t>Grupper</a:t>
            </a:r>
          </a:p>
          <a:p>
            <a:pPr marL="2146300" defTabSz="1436688">
              <a:spcBef>
                <a:spcPts val="1200"/>
              </a:spcBef>
              <a:spcAft>
                <a:spcPts val="0"/>
              </a:spcAft>
            </a:pPr>
            <a:r>
              <a:rPr lang="sv-SE" sz="4000" dirty="0"/>
              <a:t>Sammanfattning</a:t>
            </a:r>
          </a:p>
          <a:p>
            <a:pPr marL="2146300" defTabSz="1436688">
              <a:spcBef>
                <a:spcPts val="1200"/>
              </a:spcBef>
              <a:spcAft>
                <a:spcPts val="0"/>
              </a:spcAft>
            </a:pPr>
            <a:r>
              <a:rPr lang="sv-SE" sz="4000" dirty="0"/>
              <a:t>Summering - panel</a:t>
            </a:r>
          </a:p>
          <a:p>
            <a:pPr defTabSz="1436688">
              <a:spcBef>
                <a:spcPts val="1200"/>
              </a:spcBef>
              <a:spcAft>
                <a:spcPts val="0"/>
              </a:spcAft>
            </a:pPr>
            <a:r>
              <a:rPr lang="sv-SE" sz="4000" dirty="0"/>
              <a:t>12.00 Slut (senast)</a:t>
            </a:r>
          </a:p>
          <a:p>
            <a:endParaRPr lang="sv-SE" sz="3600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F4A0737-8DFC-436E-80AD-33B729A0A3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7357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37048207-8984-443F-BDA1-47710E90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Skolans personuppgiftshantering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C6943331-5007-4D88-B25F-4EEAE2867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5400" dirty="0"/>
              <a:t>Återkommande ämne för seminarierna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5400" dirty="0"/>
              <a:t>I takt med en ökad digitalisering blir det ett viktigare ämne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5400" dirty="0"/>
              <a:t>Resurskrävande med behov av att jobb i kapp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5400" dirty="0"/>
              <a:t>Goda samarbetsmöjligheter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12512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C6E80EE-DEED-459C-B2ED-27F9101F94DF}"/>
              </a:ext>
            </a:extLst>
          </p:cNvPr>
          <p:cNvSpPr/>
          <p:nvPr/>
        </p:nvSpPr>
        <p:spPr>
          <a:xfrm>
            <a:off x="254778" y="205271"/>
            <a:ext cx="23874444" cy="13156163"/>
          </a:xfrm>
          <a:prstGeom prst="rect">
            <a:avLst/>
          </a:prstGeom>
          <a:solidFill>
            <a:schemeClr val="bg1"/>
          </a:solidFill>
          <a:ln>
            <a:solidFill>
              <a:srgbClr val="50B2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0AD78FF-7CBD-4AF8-871C-02471646FCEF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19267522"/>
              </p:ext>
            </p:extLst>
          </p:nvPr>
        </p:nvGraphicFramePr>
        <p:xfrm>
          <a:off x="527049" y="1709055"/>
          <a:ext cx="23311709" cy="1125776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762500">
                  <a:extLst>
                    <a:ext uri="{9D8B030D-6E8A-4147-A177-3AD203B41FA5}">
                      <a16:colId xmlns:a16="http://schemas.microsoft.com/office/drawing/2014/main" val="985290699"/>
                    </a:ext>
                  </a:extLst>
                </a:gridCol>
                <a:gridCol w="3098800">
                  <a:extLst>
                    <a:ext uri="{9D8B030D-6E8A-4147-A177-3AD203B41FA5}">
                      <a16:colId xmlns:a16="http://schemas.microsoft.com/office/drawing/2014/main" val="1112340765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910158815"/>
                    </a:ext>
                  </a:extLst>
                </a:gridCol>
                <a:gridCol w="3043287">
                  <a:extLst>
                    <a:ext uri="{9D8B030D-6E8A-4147-A177-3AD203B41FA5}">
                      <a16:colId xmlns:a16="http://schemas.microsoft.com/office/drawing/2014/main" val="3993568168"/>
                    </a:ext>
                  </a:extLst>
                </a:gridCol>
                <a:gridCol w="9321022">
                  <a:extLst>
                    <a:ext uri="{9D8B030D-6E8A-4147-A177-3AD203B41FA5}">
                      <a16:colId xmlns:a16="http://schemas.microsoft.com/office/drawing/2014/main" val="4102040773"/>
                    </a:ext>
                  </a:extLst>
                </a:gridCol>
              </a:tblGrid>
              <a:tr h="1124263">
                <a:tc>
                  <a:txBody>
                    <a:bodyPr/>
                    <a:lstStyle/>
                    <a:p>
                      <a:pPr marL="0" indent="0"/>
                      <a:r>
                        <a:rPr lang="sv-SE" sz="3600" i="1" dirty="0"/>
                        <a:t>Seminarium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sv-SE" sz="3600" i="0" dirty="0"/>
                        <a:t>Beskrivning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sv-SE" sz="3600" i="0" dirty="0"/>
                        <a:t>Riskanalys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sv-SE" sz="3600" i="0" dirty="0"/>
                        <a:t>Åtgärder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8000"/>
                      <a:r>
                        <a:rPr lang="sv-SE" sz="3600" i="0" dirty="0"/>
                        <a:t>Not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2168614"/>
                  </a:ext>
                </a:extLst>
              </a:tr>
              <a:tr h="1124263">
                <a:tc>
                  <a:txBody>
                    <a:bodyPr/>
                    <a:lstStyle/>
                    <a:p>
                      <a:pPr marL="216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3600" dirty="0"/>
                        <a:t>GDPR:s krav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/>
                      <a:endParaRPr lang="sv-SE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sv-SE" sz="36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/>
                      <a:endParaRPr lang="sv-SE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8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3600" dirty="0"/>
                        <a:t>Riskidentifiering och ett riskbaserat arbetssätt för skolan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9814931"/>
                  </a:ext>
                </a:extLst>
              </a:tr>
              <a:tr h="1124263">
                <a:tc>
                  <a:txBody>
                    <a:bodyPr/>
                    <a:lstStyle/>
                    <a:p>
                      <a:pPr marL="216000"/>
                      <a:r>
                        <a:rPr lang="sv-SE" sz="3600" dirty="0"/>
                        <a:t>Masterdatahantering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sv-SE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sv-SE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sv-SE" sz="36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80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sv-SE" sz="3600" dirty="0"/>
                        <a:t>Registerarkitektur för inbyggt dataskydd och uppgiftsminimering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4573248"/>
                  </a:ext>
                </a:extLst>
              </a:tr>
              <a:tr h="970689">
                <a:tc>
                  <a:txBody>
                    <a:bodyPr/>
                    <a:lstStyle/>
                    <a:p>
                      <a:pPr marL="216000"/>
                      <a:r>
                        <a:rPr lang="sv-SE" sz="3600" dirty="0"/>
                        <a:t>E-post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sv-SE" sz="36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sv-SE" sz="36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sv-SE" sz="36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8000"/>
                      <a:r>
                        <a:rPr lang="sv-SE" sz="3600" dirty="0"/>
                        <a:t>Behandlingar där e-post används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1051054"/>
                  </a:ext>
                </a:extLst>
              </a:tr>
              <a:tr h="970689">
                <a:tc>
                  <a:txBody>
                    <a:bodyPr/>
                    <a:lstStyle/>
                    <a:p>
                      <a:pPr marL="216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3600" dirty="0"/>
                        <a:t>E-leg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/>
                      <a:endParaRPr lang="sv-SE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/>
                      <a:endParaRPr lang="sv-SE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sv-SE" sz="36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8000"/>
                      <a:r>
                        <a:rPr lang="sv-SE" sz="3600" dirty="0"/>
                        <a:t>Skydd av känsliga uppgifter, mm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1371006"/>
                  </a:ext>
                </a:extLst>
              </a:tr>
              <a:tr h="1124263">
                <a:tc>
                  <a:txBody>
                    <a:bodyPr/>
                    <a:lstStyle/>
                    <a:p>
                      <a:pPr marL="216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3600" dirty="0"/>
                        <a:t>Skyddade identiteter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36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3600"/>
                        <a:t>X</a:t>
                      </a:r>
                      <a:endParaRPr lang="sv-SE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36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8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2376927"/>
                  </a:ext>
                </a:extLst>
              </a:tr>
              <a:tr h="1124263">
                <a:tc>
                  <a:txBody>
                    <a:bodyPr/>
                    <a:lstStyle/>
                    <a:p>
                      <a:pPr marL="216000"/>
                      <a:r>
                        <a:rPr lang="sv-SE" sz="3600" dirty="0"/>
                        <a:t>Appar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/>
                      <a:endParaRPr lang="sv-SE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/>
                      <a:endParaRPr lang="sv-SE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sv-SE" sz="36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8000"/>
                      <a:r>
                        <a:rPr lang="sv-SE" sz="3600" dirty="0"/>
                        <a:t>Gemensam vitlista m.m. (drivs nu vidare av Sambruk)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3136446"/>
                  </a:ext>
                </a:extLst>
              </a:tr>
              <a:tr h="1124263">
                <a:tc>
                  <a:txBody>
                    <a:bodyPr/>
                    <a:lstStyle/>
                    <a:p>
                      <a:pPr marL="216000"/>
                      <a:r>
                        <a:rPr lang="sv-SE" sz="3600" dirty="0"/>
                        <a:t>PuB-avtal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/>
                      <a:endParaRPr lang="sv-SE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/>
                      <a:endParaRPr lang="sv-SE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sv-SE" sz="36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8000"/>
                      <a:r>
                        <a:rPr lang="sv-SE" sz="3600" dirty="0"/>
                        <a:t>Gemensam hantering av PuB-avtal (drivs nu vidare av Sambruk)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0714859"/>
                  </a:ext>
                </a:extLst>
              </a:tr>
              <a:tr h="1124263">
                <a:tc>
                  <a:txBody>
                    <a:bodyPr/>
                    <a:lstStyle/>
                    <a:p>
                      <a:pPr marL="216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3600" kern="1200" dirty="0">
                          <a:solidFill>
                            <a:schemeClr val="dk1"/>
                          </a:solidFill>
                        </a:rPr>
                        <a:t>Provisionering</a:t>
                      </a:r>
                      <a:endParaRPr lang="sv-SE" sz="3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sv-SE" sz="3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sv-SE" sz="3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sv-SE" sz="3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8000" algn="l" defTabSz="914400" rtl="0" eaLnBrk="1" latinLnBrk="0" hangingPunct="1"/>
                      <a:r>
                        <a:rPr lang="sv-SE" sz="3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Säker överföring av elevuppgifter, uppgiftsminimering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3312773"/>
                  </a:ext>
                </a:extLst>
              </a:tr>
              <a:tr h="1124263">
                <a:tc>
                  <a:txBody>
                    <a:bodyPr/>
                    <a:lstStyle/>
                    <a:p>
                      <a:pPr marL="216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3600" kern="1200" dirty="0" err="1">
                          <a:solidFill>
                            <a:schemeClr val="dk1"/>
                          </a:solidFill>
                        </a:rPr>
                        <a:t>Schrems</a:t>
                      </a:r>
                      <a:r>
                        <a:rPr lang="sv-SE" sz="3600" kern="1200" dirty="0">
                          <a:solidFill>
                            <a:schemeClr val="dk1"/>
                          </a:solidFill>
                        </a:rPr>
                        <a:t> II-</a:t>
                      </a:r>
                      <a:r>
                        <a:rPr lang="sv-SE" sz="3600" kern="1200" dirty="0" err="1">
                          <a:solidFill>
                            <a:schemeClr val="dk1"/>
                          </a:solidFill>
                        </a:rPr>
                        <a:t>dommen</a:t>
                      </a:r>
                      <a:endParaRPr lang="sv-SE" sz="3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3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3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3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8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3600" kern="1200" dirty="0">
                          <a:solidFill>
                            <a:schemeClr val="dk1"/>
                          </a:solidFill>
                        </a:rPr>
                        <a:t>Tredjelandsöverföring</a:t>
                      </a:r>
                      <a:endParaRPr lang="sv-SE" sz="3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610615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230F1AE-3F52-448A-BB0A-834FCDEDF079}"/>
              </a:ext>
            </a:extLst>
          </p:cNvPr>
          <p:cNvSpPr txBox="1"/>
          <p:nvPr/>
        </p:nvSpPr>
        <p:spPr>
          <a:xfrm>
            <a:off x="310291" y="394015"/>
            <a:ext cx="2381893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800" b="1" dirty="0">
                <a:solidFill>
                  <a:srgbClr val="FF4069"/>
                </a:solidFill>
              </a:rPr>
              <a:t>Tidigare seminarier 2020-21 om personuppgiftshantering</a:t>
            </a:r>
            <a:endParaRPr lang="sv-SE" sz="5800" b="1" dirty="0"/>
          </a:p>
        </p:txBody>
      </p:sp>
    </p:spTree>
    <p:extLst>
      <p:ext uri="{BB962C8B-B14F-4D97-AF65-F5344CB8AC3E}">
        <p14:creationId xmlns:p14="http://schemas.microsoft.com/office/powerpoint/2010/main" val="3775256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6D838C-F30A-41F6-A3C1-9DE35D460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3426" y="525780"/>
            <a:ext cx="21237574" cy="2426970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</a:pPr>
            <a:r>
              <a:rPr lang="sv-SE" sz="6600" b="0" i="1" dirty="0"/>
              <a:t>Diskussioner på det senaste seminariet 24 nov 2021</a:t>
            </a:r>
            <a:br>
              <a:rPr lang="sv-SE" sz="6600" b="0" i="1" dirty="0"/>
            </a:br>
            <a:br>
              <a:rPr lang="sv-SE" sz="1400" b="0" i="1" dirty="0"/>
            </a:br>
            <a:r>
              <a:rPr lang="sv-SE" sz="1400" b="0" i="1" dirty="0"/>
              <a:t>”</a:t>
            </a:r>
            <a:r>
              <a:rPr lang="sv-SE" sz="7200" b="0" dirty="0"/>
              <a:t>”Praktisk hantering av skolans personuppgifter”</a:t>
            </a:r>
            <a:endParaRPr lang="sv-SE" sz="72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E1F9701-1431-4230-B468-01A576C89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3423" y="4161453"/>
            <a:ext cx="21696331" cy="9554546"/>
          </a:xfrm>
        </p:spPr>
        <p:txBody>
          <a:bodyPr>
            <a:normAutofit/>
          </a:bodyPr>
          <a:lstStyle/>
          <a:p>
            <a:pPr marL="895350" indent="-895350">
              <a:lnSpc>
                <a:spcPct val="100000"/>
              </a:lnSpc>
              <a:buFont typeface="+mj-lt"/>
              <a:buAutoNum type="alphaLcPeriod"/>
            </a:pPr>
            <a:r>
              <a:rPr lang="sv-SE" sz="5400" dirty="0">
                <a:effectLst/>
                <a:latin typeface="Arial" panose="020B0604020202020204" pitchFamily="34" charset="0"/>
              </a:rPr>
              <a:t>Hur </a:t>
            </a:r>
            <a:r>
              <a:rPr lang="sv-SE" sz="5400" b="1" dirty="0">
                <a:effectLst/>
                <a:latin typeface="Arial" panose="020B0604020202020204" pitchFamily="34" charset="0"/>
              </a:rPr>
              <a:t>dokumenterar</a:t>
            </a:r>
            <a:r>
              <a:rPr lang="sv-SE" sz="5400" dirty="0">
                <a:effectLst/>
                <a:latin typeface="Arial" panose="020B0604020202020204" pitchFamily="34" charset="0"/>
              </a:rPr>
              <a:t> ni era personuppgiftbehandlingar?</a:t>
            </a:r>
            <a:endParaRPr lang="sv-SE" sz="5400" dirty="0"/>
          </a:p>
          <a:p>
            <a:pPr marL="895350" indent="-895350">
              <a:lnSpc>
                <a:spcPct val="100000"/>
              </a:lnSpc>
              <a:buFont typeface="+mj-lt"/>
              <a:buAutoNum type="alphaLcPeriod"/>
            </a:pPr>
            <a:r>
              <a:rPr lang="sv-SE" sz="5400" dirty="0">
                <a:effectLst/>
                <a:latin typeface="Arial" panose="020B0604020202020204" pitchFamily="34" charset="0"/>
              </a:rPr>
              <a:t>Vilka </a:t>
            </a:r>
            <a:r>
              <a:rPr lang="sv-SE" sz="5400" b="1" dirty="0">
                <a:effectLst/>
                <a:latin typeface="Arial" panose="020B0604020202020204" pitchFamily="34" charset="0"/>
              </a:rPr>
              <a:t>risker</a:t>
            </a:r>
            <a:r>
              <a:rPr lang="sv-SE" sz="5400" dirty="0">
                <a:effectLst/>
                <a:latin typeface="Arial" panose="020B0604020202020204" pitchFamily="34" charset="0"/>
              </a:rPr>
              <a:t> sticker ut?</a:t>
            </a:r>
          </a:p>
          <a:p>
            <a:pPr marL="895350" indent="-895350">
              <a:lnSpc>
                <a:spcPct val="100000"/>
              </a:lnSpc>
              <a:buFont typeface="+mj-lt"/>
              <a:buAutoNum type="alphaLcPeriod"/>
            </a:pPr>
            <a:r>
              <a:rPr lang="sv-SE" sz="5400" dirty="0">
                <a:effectLst/>
                <a:latin typeface="Arial" panose="020B0604020202020204" pitchFamily="34" charset="0"/>
              </a:rPr>
              <a:t>Vilka </a:t>
            </a:r>
            <a:r>
              <a:rPr lang="sv-SE" sz="5400" b="1" dirty="0">
                <a:effectLst/>
                <a:latin typeface="Arial" panose="020B0604020202020204" pitchFamily="34" charset="0"/>
              </a:rPr>
              <a:t>åtgärder</a:t>
            </a:r>
            <a:r>
              <a:rPr lang="sv-SE" sz="5400" dirty="0">
                <a:effectLst/>
                <a:latin typeface="Arial" panose="020B0604020202020204" pitchFamily="34" charset="0"/>
              </a:rPr>
              <a:t> ser ni är mest angelägna?</a:t>
            </a:r>
          </a:p>
          <a:p>
            <a:pPr marL="895350" indent="-895350">
              <a:lnSpc>
                <a:spcPct val="100000"/>
              </a:lnSpc>
              <a:buFont typeface="+mj-lt"/>
              <a:buAutoNum type="alphaLcPeriod"/>
            </a:pPr>
            <a:r>
              <a:rPr lang="sv-SE" sz="5400" dirty="0">
                <a:effectLst/>
                <a:latin typeface="Arial" panose="020B0604020202020204" pitchFamily="34" charset="0"/>
              </a:rPr>
              <a:t>Vilka </a:t>
            </a:r>
            <a:r>
              <a:rPr lang="sv-SE" sz="5400" b="1" dirty="0">
                <a:effectLst/>
                <a:latin typeface="Arial" panose="020B0604020202020204" pitchFamily="34" charset="0"/>
              </a:rPr>
              <a:t>samverkansmöjligheter </a:t>
            </a:r>
            <a:r>
              <a:rPr lang="sv-SE" sz="5400" dirty="0">
                <a:effectLst/>
                <a:latin typeface="Arial" panose="020B0604020202020204" pitchFamily="34" charset="0"/>
              </a:rPr>
              <a:t>ser ni?</a:t>
            </a:r>
          </a:p>
          <a:p>
            <a:pPr marL="742950" indent="-742950">
              <a:lnSpc>
                <a:spcPct val="100000"/>
              </a:lnSpc>
              <a:spcAft>
                <a:spcPts val="1800"/>
              </a:spcAft>
              <a:buFont typeface="+mj-lt"/>
              <a:buAutoNum type="alphaLcPeriod"/>
            </a:pPr>
            <a:endParaRPr lang="sv-SE" sz="54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sv-SE" sz="5400" dirty="0"/>
              <a:t>Är </a:t>
            </a:r>
            <a:r>
              <a:rPr lang="sv-SE" sz="5400" i="1" dirty="0"/>
              <a:t>konsekvensbedömning </a:t>
            </a:r>
            <a:r>
              <a:rPr lang="sv-SE" sz="5400" dirty="0"/>
              <a:t>(DPIA) en effektiv metodik för en god effektiv personuppgiftshantering?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endParaRPr lang="sv-SE" sz="5400" dirty="0"/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sv-SE" sz="4800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68806DE-89F4-45C2-9F11-D2B9C05CC4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7654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EBD7E07-D7D5-47C2-9577-CA9BC6A64449}"/>
              </a:ext>
            </a:extLst>
          </p:cNvPr>
          <p:cNvSpPr/>
          <p:nvPr/>
        </p:nvSpPr>
        <p:spPr>
          <a:xfrm>
            <a:off x="1828800" y="186615"/>
            <a:ext cx="20919233" cy="13286792"/>
          </a:xfrm>
          <a:prstGeom prst="rect">
            <a:avLst/>
          </a:prstGeom>
          <a:solidFill>
            <a:srgbClr val="003B49"/>
          </a:solidFill>
          <a:ln>
            <a:solidFill>
              <a:srgbClr val="003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DFA68C7-5502-47AC-92E1-7C3FC33319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70602038-FAC9-4F80-A8DC-BD07FB36ECCA}"/>
              </a:ext>
            </a:extLst>
          </p:cNvPr>
          <p:cNvGrpSpPr/>
          <p:nvPr/>
        </p:nvGrpSpPr>
        <p:grpSpPr>
          <a:xfrm>
            <a:off x="2171700" y="462257"/>
            <a:ext cx="20193000" cy="12744450"/>
            <a:chOff x="3312694" y="885324"/>
            <a:chExt cx="18456455" cy="11528260"/>
          </a:xfrm>
        </p:grpSpPr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9E343E5E-2428-4441-AD20-11832724569F}"/>
                </a:ext>
              </a:extLst>
            </p:cNvPr>
            <p:cNvSpPr/>
            <p:nvPr/>
          </p:nvSpPr>
          <p:spPr>
            <a:xfrm>
              <a:off x="3312694" y="2245896"/>
              <a:ext cx="18456455" cy="101676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C006B1A4-C098-483C-8147-5ED75F8A5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12694" y="885324"/>
              <a:ext cx="18456455" cy="136057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10" name="Rektangel 9">
            <a:extLst>
              <a:ext uri="{FF2B5EF4-FFF2-40B4-BE49-F238E27FC236}">
                <a16:creationId xmlns:a16="http://schemas.microsoft.com/office/drawing/2014/main" id="{37440D64-1763-4EA7-9071-8FA166085C25}"/>
              </a:ext>
            </a:extLst>
          </p:cNvPr>
          <p:cNvSpPr/>
          <p:nvPr/>
        </p:nvSpPr>
        <p:spPr>
          <a:xfrm>
            <a:off x="2641918" y="2628945"/>
            <a:ext cx="19570382" cy="98348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7000"/>
              </a:lnSpc>
            </a:pPr>
            <a:r>
              <a:rPr lang="sv-SE" sz="5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Syftet med konsekvensbedömning är att förebygga risker innan de uppkommer.</a:t>
            </a:r>
          </a:p>
          <a:p>
            <a:pPr algn="l">
              <a:lnSpc>
                <a:spcPct val="107000"/>
              </a:lnSpc>
              <a:spcAft>
                <a:spcPts val="1200"/>
              </a:spcAft>
            </a:pPr>
            <a:r>
              <a:rPr lang="sv-SE" sz="4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  <a:p>
            <a:pPr algn="l">
              <a:lnSpc>
                <a:spcPct val="107000"/>
              </a:lnSpc>
              <a:spcAft>
                <a:spcPts val="600"/>
              </a:spcAft>
            </a:pPr>
            <a:r>
              <a:rPr lang="sv-SE" sz="5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Konsekvensbedömningen är en process för att</a:t>
            </a:r>
          </a:p>
          <a:p>
            <a:pPr algn="l">
              <a:lnSpc>
                <a:spcPct val="107000"/>
              </a:lnSpc>
              <a:spcAft>
                <a:spcPts val="600"/>
              </a:spcAft>
            </a:pPr>
            <a:r>
              <a:rPr lang="sv-SE" sz="5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ta reda på vilka risker som finns med att behandla personuppgifter</a:t>
            </a:r>
          </a:p>
          <a:p>
            <a:pPr algn="l">
              <a:lnSpc>
                <a:spcPct val="107000"/>
              </a:lnSpc>
              <a:spcAft>
                <a:spcPts val="600"/>
              </a:spcAft>
            </a:pPr>
            <a:r>
              <a:rPr lang="sv-SE" sz="5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ta fram rutiner och åtgärder för att bemöta dessa risker</a:t>
            </a:r>
          </a:p>
          <a:p>
            <a:pPr algn="l">
              <a:lnSpc>
                <a:spcPct val="107000"/>
              </a:lnSpc>
              <a:spcAft>
                <a:spcPts val="600"/>
              </a:spcAft>
            </a:pPr>
            <a:r>
              <a:rPr lang="sv-SE" sz="5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visa att man uppfyller dataskyddsförordningens krav.</a:t>
            </a:r>
          </a:p>
          <a:p>
            <a:pPr algn="l">
              <a:lnSpc>
                <a:spcPct val="107000"/>
              </a:lnSpc>
            </a:pPr>
            <a:r>
              <a:rPr lang="sv-SE" sz="4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  <a:p>
            <a:pPr algn="l">
              <a:lnSpc>
                <a:spcPct val="107000"/>
              </a:lnSpc>
              <a:spcAft>
                <a:spcPts val="600"/>
              </a:spcAft>
            </a:pPr>
            <a:r>
              <a:rPr lang="sv-SE" sz="5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konsekvensbedömning är en pågående process som behöver omprövas och uppdateras kontinuerligt. </a:t>
            </a:r>
          </a:p>
        </p:txBody>
      </p:sp>
    </p:spTree>
    <p:extLst>
      <p:ext uri="{BB962C8B-B14F-4D97-AF65-F5344CB8AC3E}">
        <p14:creationId xmlns:p14="http://schemas.microsoft.com/office/powerpoint/2010/main" val="2413426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1D7A7F-C730-4222-8C1B-55A55E65D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3426" y="1728923"/>
            <a:ext cx="22075774" cy="989937"/>
          </a:xfrm>
        </p:spPr>
        <p:txBody>
          <a:bodyPr>
            <a:noAutofit/>
          </a:bodyPr>
          <a:lstStyle/>
          <a:p>
            <a:r>
              <a:rPr lang="sv-SE" sz="6600" dirty="0"/>
              <a:t>Konsekvensbedömningen är en pågående process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5279927-B787-41A4-AC71-E19B9C06ED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Arrow: Circular 7">
            <a:extLst>
              <a:ext uri="{FF2B5EF4-FFF2-40B4-BE49-F238E27FC236}">
                <a16:creationId xmlns:a16="http://schemas.microsoft.com/office/drawing/2014/main" id="{E7E4F645-507E-418E-952F-86C686305E9D}"/>
              </a:ext>
            </a:extLst>
          </p:cNvPr>
          <p:cNvSpPr/>
          <p:nvPr/>
        </p:nvSpPr>
        <p:spPr>
          <a:xfrm rot="12960000">
            <a:off x="7085125" y="3061217"/>
            <a:ext cx="10804952" cy="10654782"/>
          </a:xfrm>
          <a:prstGeom prst="circularArrow">
            <a:avLst>
              <a:gd name="adj1" fmla="val 7587"/>
              <a:gd name="adj2" fmla="val 857046"/>
              <a:gd name="adj3" fmla="val 20547721"/>
              <a:gd name="adj4" fmla="val 5831935"/>
              <a:gd name="adj5" fmla="val 900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F16F3EB-4B56-4697-B13E-327066FFDD0B}"/>
              </a:ext>
            </a:extLst>
          </p:cNvPr>
          <p:cNvSpPr/>
          <p:nvPr/>
        </p:nvSpPr>
        <p:spPr>
          <a:xfrm>
            <a:off x="9070492" y="3998613"/>
            <a:ext cx="6834218" cy="2235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08038">
              <a:spcBef>
                <a:spcPts val="3600"/>
              </a:spcBef>
              <a:spcAft>
                <a:spcPts val="3600"/>
              </a:spcAft>
            </a:pPr>
            <a:r>
              <a:rPr lang="sv-SE" sz="7200" dirty="0"/>
              <a:t> Beskrivning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F4E40F1A-D808-4BC7-B2FD-06B3E95433EF}"/>
              </a:ext>
            </a:extLst>
          </p:cNvPr>
          <p:cNvSpPr/>
          <p:nvPr/>
        </p:nvSpPr>
        <p:spPr>
          <a:xfrm>
            <a:off x="14381957" y="8388608"/>
            <a:ext cx="6834218" cy="2235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08038">
              <a:spcBef>
                <a:spcPts val="3600"/>
              </a:spcBef>
              <a:spcAft>
                <a:spcPts val="3600"/>
              </a:spcAft>
            </a:pPr>
            <a:r>
              <a:rPr lang="sv-SE" sz="7200" dirty="0"/>
              <a:t>Riskbedömning</a:t>
            </a:r>
          </a:p>
        </p:txBody>
      </p:sp>
      <p:sp>
        <p:nvSpPr>
          <p:cNvPr id="7" name="Rektangel 5">
            <a:extLst>
              <a:ext uri="{FF2B5EF4-FFF2-40B4-BE49-F238E27FC236}">
                <a16:creationId xmlns:a16="http://schemas.microsoft.com/office/drawing/2014/main" id="{1877688C-6BA8-416B-B925-EAEED90C3B65}"/>
              </a:ext>
            </a:extLst>
          </p:cNvPr>
          <p:cNvSpPr/>
          <p:nvPr/>
        </p:nvSpPr>
        <p:spPr>
          <a:xfrm>
            <a:off x="4855538" y="9506145"/>
            <a:ext cx="6834218" cy="2235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08038">
              <a:spcBef>
                <a:spcPts val="3600"/>
              </a:spcBef>
              <a:spcAft>
                <a:spcPts val="3600"/>
              </a:spcAft>
            </a:pPr>
            <a:r>
              <a:rPr lang="sv-SE" sz="7200" dirty="0"/>
              <a:t>Åtgärder</a:t>
            </a:r>
          </a:p>
        </p:txBody>
      </p:sp>
    </p:spTree>
    <p:extLst>
      <p:ext uri="{BB962C8B-B14F-4D97-AF65-F5344CB8AC3E}">
        <p14:creationId xmlns:p14="http://schemas.microsoft.com/office/powerpoint/2010/main" val="1081362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B7A3F4-8A41-4596-8953-28DB2819E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3426" y="640080"/>
            <a:ext cx="20377150" cy="7437120"/>
          </a:xfrm>
        </p:spPr>
        <p:txBody>
          <a:bodyPr>
            <a:normAutofit/>
          </a:bodyPr>
          <a:lstStyle/>
          <a:p>
            <a:pPr algn="ctr"/>
            <a:r>
              <a:rPr lang="sv-SE" sz="11500" dirty="0"/>
              <a:t>Beskrivning</a:t>
            </a:r>
          </a:p>
        </p:txBody>
      </p:sp>
    </p:spTree>
    <p:extLst>
      <p:ext uri="{BB962C8B-B14F-4D97-AF65-F5344CB8AC3E}">
        <p14:creationId xmlns:p14="http://schemas.microsoft.com/office/powerpoint/2010/main" val="1711870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83DD46B-88AB-4D2C-8A75-C9EE57ADA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73" y="0"/>
            <a:ext cx="24548040" cy="1384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10161"/>
      </p:ext>
    </p:extLst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theme/theme1.xml><?xml version="1.0" encoding="utf-8"?>
<a:theme xmlns:a="http://schemas.openxmlformats.org/drawingml/2006/main" name="Internetstiftelsen 2019">
  <a:themeElements>
    <a:clrScheme name="Internetstiftelsen 2019">
      <a:dk1>
        <a:sysClr val="windowText" lastClr="000000"/>
      </a:dk1>
      <a:lt1>
        <a:sysClr val="window" lastClr="FFFFFF"/>
      </a:lt1>
      <a:dk2>
        <a:srgbClr val="1F2A36"/>
      </a:dk2>
      <a:lt2>
        <a:srgbClr val="EDEDED"/>
      </a:lt2>
      <a:accent1>
        <a:srgbClr val="FF4069"/>
      </a:accent1>
      <a:accent2>
        <a:srgbClr val="C27FEC"/>
      </a:accent2>
      <a:accent3>
        <a:srgbClr val="FFCE2E"/>
      </a:accent3>
      <a:accent4>
        <a:srgbClr val="50B2FC"/>
      </a:accent4>
      <a:accent5>
        <a:srgbClr val="55C7B4"/>
      </a:accent5>
      <a:accent6>
        <a:srgbClr val="FF9FB4"/>
      </a:accent6>
      <a:hlink>
        <a:srgbClr val="FF4069"/>
      </a:hlink>
      <a:folHlink>
        <a:srgbClr val="FF4069"/>
      </a:folHlink>
    </a:clrScheme>
    <a:fontScheme name="Internetstiftelsen 201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3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Internetstiftelsen 2019">
  <a:themeElements>
    <a:clrScheme name="Internetstiftelsen 2019">
      <a:dk1>
        <a:sysClr val="windowText" lastClr="000000"/>
      </a:dk1>
      <a:lt1>
        <a:sysClr val="window" lastClr="FFFFFF"/>
      </a:lt1>
      <a:dk2>
        <a:srgbClr val="1F2A36"/>
      </a:dk2>
      <a:lt2>
        <a:srgbClr val="EDEDED"/>
      </a:lt2>
      <a:accent1>
        <a:srgbClr val="FF4069"/>
      </a:accent1>
      <a:accent2>
        <a:srgbClr val="C27FEC"/>
      </a:accent2>
      <a:accent3>
        <a:srgbClr val="FFCE2E"/>
      </a:accent3>
      <a:accent4>
        <a:srgbClr val="50B2FC"/>
      </a:accent4>
      <a:accent5>
        <a:srgbClr val="55C7B4"/>
      </a:accent5>
      <a:accent6>
        <a:srgbClr val="FF9FB4"/>
      </a:accent6>
      <a:hlink>
        <a:srgbClr val="FF4069"/>
      </a:hlink>
      <a:folHlink>
        <a:srgbClr val="FF4069"/>
      </a:folHlink>
    </a:clrScheme>
    <a:fontScheme name="Internetstiftelsen 201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netstiftelsen-ppt-mall-måns2" id="{C60378D2-F127-5D4D-B012-DC32FFD4731F}" vid="{27D908F2-2E58-0141-9563-28C2AEBE4CA1}"/>
    </a:ext>
  </a:extLst>
</a:theme>
</file>

<file path=ppt/theme/theme3.xml><?xml version="1.0" encoding="utf-8"?>
<a:theme xmlns:a="http://schemas.openxmlformats.org/drawingml/2006/main" name="2_Internetstiftelsen 2019">
  <a:themeElements>
    <a:clrScheme name="Internetstiftelsen 2019">
      <a:dk1>
        <a:sysClr val="windowText" lastClr="000000"/>
      </a:dk1>
      <a:lt1>
        <a:sysClr val="window" lastClr="FFFFFF"/>
      </a:lt1>
      <a:dk2>
        <a:srgbClr val="1F2A36"/>
      </a:dk2>
      <a:lt2>
        <a:srgbClr val="EDEDED"/>
      </a:lt2>
      <a:accent1>
        <a:srgbClr val="FF4069"/>
      </a:accent1>
      <a:accent2>
        <a:srgbClr val="C27FEC"/>
      </a:accent2>
      <a:accent3>
        <a:srgbClr val="FFCE2E"/>
      </a:accent3>
      <a:accent4>
        <a:srgbClr val="50B2FC"/>
      </a:accent4>
      <a:accent5>
        <a:srgbClr val="55C7B4"/>
      </a:accent5>
      <a:accent6>
        <a:srgbClr val="FF9FB4"/>
      </a:accent6>
      <a:hlink>
        <a:srgbClr val="FF4069"/>
      </a:hlink>
      <a:folHlink>
        <a:srgbClr val="FF4069"/>
      </a:folHlink>
    </a:clrScheme>
    <a:fontScheme name="Internetstiftelsen 201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3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Internetstiftelsen 2020">
  <a:themeElements>
    <a:clrScheme name="Internetstiftelsen 2019">
      <a:dk1>
        <a:sysClr val="windowText" lastClr="000000"/>
      </a:dk1>
      <a:lt1>
        <a:sysClr val="window" lastClr="FFFFFF"/>
      </a:lt1>
      <a:dk2>
        <a:srgbClr val="1F2A36"/>
      </a:dk2>
      <a:lt2>
        <a:srgbClr val="EDEDED"/>
      </a:lt2>
      <a:accent1>
        <a:srgbClr val="FF4069"/>
      </a:accent1>
      <a:accent2>
        <a:srgbClr val="C27FEC"/>
      </a:accent2>
      <a:accent3>
        <a:srgbClr val="FFCE2E"/>
      </a:accent3>
      <a:accent4>
        <a:srgbClr val="50B2FC"/>
      </a:accent4>
      <a:accent5>
        <a:srgbClr val="55C7B4"/>
      </a:accent5>
      <a:accent6>
        <a:srgbClr val="FF9FB4"/>
      </a:accent6>
      <a:hlink>
        <a:srgbClr val="FF4069"/>
      </a:hlink>
      <a:folHlink>
        <a:srgbClr val="FF406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netstiftelsens PowerPoint-mall 2020.potx" id="{C42412D5-B5D1-4935-AA0B-201DF65F1879}" vid="{9BA81409-8E51-4F3B-AB8E-59CBBDD4F003}"/>
    </a:ext>
  </a:extLst>
</a:theme>
</file>

<file path=ppt/theme/theme5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79024</TotalTime>
  <Words>660</Words>
  <Application>Microsoft Office PowerPoint</Application>
  <PresentationFormat>Anpassad</PresentationFormat>
  <Paragraphs>128</Paragraphs>
  <Slides>24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24</vt:i4>
      </vt:variant>
    </vt:vector>
  </HeadingPairs>
  <TitlesOfParts>
    <vt:vector size="33" baseType="lpstr">
      <vt:lpstr>Arial</vt:lpstr>
      <vt:lpstr>Calibri</vt:lpstr>
      <vt:lpstr>Helvetica Neue</vt:lpstr>
      <vt:lpstr>HK Grotesk</vt:lpstr>
      <vt:lpstr>Wingdings</vt:lpstr>
      <vt:lpstr>Internetstiftelsen 2019</vt:lpstr>
      <vt:lpstr>1_Internetstiftelsen 2019</vt:lpstr>
      <vt:lpstr>2_Internetstiftelsen 2019</vt:lpstr>
      <vt:lpstr>Internetstiftelsen 2020</vt:lpstr>
      <vt:lpstr>PowerPoint-presentation</vt:lpstr>
      <vt:lpstr>Hantering av personuppgifter i skolan för digitala nationella prov (DNP)</vt:lpstr>
      <vt:lpstr>Skolans personuppgiftshantering</vt:lpstr>
      <vt:lpstr>PowerPoint-presentation</vt:lpstr>
      <vt:lpstr>Diskussioner på det senaste seminariet 24 nov 2021  ””Praktisk hantering av skolans personuppgifter”</vt:lpstr>
      <vt:lpstr>PowerPoint-presentation</vt:lpstr>
      <vt:lpstr>Konsekvensbedömningen är en pågående process</vt:lpstr>
      <vt:lpstr>Beskrivning</vt:lpstr>
      <vt:lpstr>PowerPoint-presentation</vt:lpstr>
      <vt:lpstr>Dokumentation – några citat</vt:lpstr>
      <vt:lpstr>Risker</vt:lpstr>
      <vt:lpstr>Organisatoriska risker</vt:lpstr>
      <vt:lpstr>Risker med system och leverantörer</vt:lpstr>
      <vt:lpstr>Åtgärder</vt:lpstr>
      <vt:lpstr>Åtgärder</vt:lpstr>
      <vt:lpstr>Dagens seminarium – Tratta ner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Dagens diskussioner</vt:lpstr>
      <vt:lpstr>Agenda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Skolfederation</dc:title>
  <dc:creator>Staffan Hagnell</dc:creator>
  <cp:lastModifiedBy>Staffan Hagnell</cp:lastModifiedBy>
  <cp:revision>814</cp:revision>
  <cp:lastPrinted>2021-11-16T14:58:55Z</cp:lastPrinted>
  <dcterms:created xsi:type="dcterms:W3CDTF">2020-01-03T12:59:23Z</dcterms:created>
  <dcterms:modified xsi:type="dcterms:W3CDTF">2022-03-23T06:44:51Z</dcterms:modified>
</cp:coreProperties>
</file>