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90" r:id="rId2"/>
    <p:sldMasterId id="2147483730" r:id="rId3"/>
    <p:sldMasterId id="2147483748" r:id="rId4"/>
  </p:sldMasterIdLst>
  <p:notesMasterIdLst>
    <p:notesMasterId r:id="rId12"/>
  </p:notesMasterIdLst>
  <p:sldIdLst>
    <p:sldId id="2327" r:id="rId5"/>
    <p:sldId id="2328" r:id="rId6"/>
    <p:sldId id="2429" r:id="rId7"/>
    <p:sldId id="2430" r:id="rId8"/>
    <p:sldId id="2431" r:id="rId9"/>
    <p:sldId id="2394" r:id="rId10"/>
    <p:sldId id="2411" r:id="rId11"/>
  </p:sldIdLst>
  <p:sldSz cx="24384000" cy="13716000"/>
  <p:notesSz cx="9926638" cy="67976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816" userDrawn="1">
          <p15:clr>
            <a:srgbClr val="A4A3A4"/>
          </p15:clr>
        </p15:guide>
        <p15:guide id="3" orient="horz" pos="4524" userDrawn="1">
          <p15:clr>
            <a:srgbClr val="A4A3A4"/>
          </p15:clr>
        </p15:guide>
        <p15:guide id="4" pos="1398" userDrawn="1">
          <p15:clr>
            <a:srgbClr val="A4A3A4"/>
          </p15:clr>
        </p15:guide>
        <p15:guide id="5" orient="horz" pos="5250" userDrawn="1">
          <p15:clr>
            <a:srgbClr val="A4A3A4"/>
          </p15:clr>
        </p15:guide>
        <p15:guide id="6" pos="8905" userDrawn="1">
          <p15:clr>
            <a:srgbClr val="A4A3A4"/>
          </p15:clr>
        </p15:guide>
        <p15:guide id="7" orient="horz" pos="574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an Hagnell" initials="SH" lastIdx="3" clrIdx="0">
    <p:extLst>
      <p:ext uri="{19B8F6BF-5375-455C-9EA6-DF929625EA0E}">
        <p15:presenceInfo xmlns:p15="http://schemas.microsoft.com/office/powerpoint/2012/main" userId="S::staffan.hagnell@internetstiftelsen.se::d8922c56-0c37-45d3-8823-f8de52d30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69"/>
    <a:srgbClr val="EDEDED"/>
    <a:srgbClr val="FF7996"/>
    <a:srgbClr val="202A36"/>
    <a:srgbClr val="003B49"/>
    <a:srgbClr val="007D9A"/>
    <a:srgbClr val="50B2FC"/>
    <a:srgbClr val="FFAFC0"/>
    <a:srgbClr val="44101B"/>
    <a:srgbClr val="212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6807" autoAdjust="0"/>
  </p:normalViewPr>
  <p:slideViewPr>
    <p:cSldViewPr snapToGrid="0" snapToObjects="1" showGuides="1">
      <p:cViewPr varScale="1">
        <p:scale>
          <a:sx n="41" d="100"/>
          <a:sy n="41" d="100"/>
        </p:scale>
        <p:origin x="950" y="53"/>
      </p:cViewPr>
      <p:guideLst>
        <p:guide orient="horz" pos="4320"/>
        <p:guide pos="7816"/>
        <p:guide orient="horz" pos="4524"/>
        <p:guide pos="1398"/>
        <p:guide orient="horz" pos="5250"/>
        <p:guide pos="8905"/>
        <p:guide orient="horz" pos="5749"/>
      </p:guideLst>
    </p:cSldViewPr>
  </p:slideViewPr>
  <p:outlineViewPr>
    <p:cViewPr>
      <p:scale>
        <a:sx n="33" d="100"/>
        <a:sy n="33" d="100"/>
      </p:scale>
      <p:origin x="0" y="-9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323553" y="3228896"/>
            <a:ext cx="7279535" cy="3058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4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3436" y="2495431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84171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 userDrawn="1">
          <p15:clr>
            <a:srgbClr val="FBAE40"/>
          </p15:clr>
        </p15:guide>
        <p15:guide id="2" orient="horz" pos="45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5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72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87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78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246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27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ledning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1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eller namn på presentatör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100" y="3608616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633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dningsrubrik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1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69212" y="7852229"/>
            <a:ext cx="19332575" cy="266337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2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eller namn på presentatör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154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 (Internetdagar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4000" cy="13716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0"/>
            <a:ext cx="24383999" cy="13716000"/>
          </a:xfrm>
          <a:solidFill>
            <a:schemeClr val="tx1">
              <a:alpha val="56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0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921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9294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pixe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84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med pixe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56A1BF-CB68-D74C-BD37-626D029A33C0}"/>
              </a:ext>
            </a:extLst>
          </p:cNvPr>
          <p:cNvSpPr/>
          <p:nvPr userDrawn="1"/>
        </p:nvSpPr>
        <p:spPr>
          <a:xfrm rot="14433520">
            <a:off x="19424369" y="3904572"/>
            <a:ext cx="9970061" cy="5585186"/>
          </a:xfrm>
          <a:custGeom>
            <a:avLst/>
            <a:gdLst>
              <a:gd name="connsiteX0" fmla="*/ 0 w 5461000"/>
              <a:gd name="connsiteY0" fmla="*/ 0 h 5461000"/>
              <a:gd name="connsiteX1" fmla="*/ 5461000 w 5461000"/>
              <a:gd name="connsiteY1" fmla="*/ 0 h 5461000"/>
              <a:gd name="connsiteX2" fmla="*/ 5461000 w 5461000"/>
              <a:gd name="connsiteY2" fmla="*/ 5461000 h 5461000"/>
              <a:gd name="connsiteX3" fmla="*/ 0 w 5461000"/>
              <a:gd name="connsiteY3" fmla="*/ 5461000 h 5461000"/>
              <a:gd name="connsiteX4" fmla="*/ 0 w 5461000"/>
              <a:gd name="connsiteY4" fmla="*/ 0 h 5461000"/>
              <a:gd name="connsiteX0" fmla="*/ 0 w 5461000"/>
              <a:gd name="connsiteY0" fmla="*/ 0 h 5461000"/>
              <a:gd name="connsiteX1" fmla="*/ 5461000 w 5461000"/>
              <a:gd name="connsiteY1" fmla="*/ 0 h 5461000"/>
              <a:gd name="connsiteX2" fmla="*/ 5461000 w 5461000"/>
              <a:gd name="connsiteY2" fmla="*/ 5461000 h 5461000"/>
              <a:gd name="connsiteX3" fmla="*/ 1661984 w 5461000"/>
              <a:gd name="connsiteY3" fmla="*/ 3394902 h 5461000"/>
              <a:gd name="connsiteX4" fmla="*/ 0 w 5461000"/>
              <a:gd name="connsiteY4" fmla="*/ 0 h 5461000"/>
              <a:gd name="connsiteX0" fmla="*/ 0 w 10042121"/>
              <a:gd name="connsiteY0" fmla="*/ 0 h 5509191"/>
              <a:gd name="connsiteX1" fmla="*/ 10042121 w 10042121"/>
              <a:gd name="connsiteY1" fmla="*/ 48191 h 5509191"/>
              <a:gd name="connsiteX2" fmla="*/ 10042121 w 10042121"/>
              <a:gd name="connsiteY2" fmla="*/ 5509191 h 5509191"/>
              <a:gd name="connsiteX3" fmla="*/ 6243105 w 10042121"/>
              <a:gd name="connsiteY3" fmla="*/ 3443093 h 5509191"/>
              <a:gd name="connsiteX4" fmla="*/ 0 w 10042121"/>
              <a:gd name="connsiteY4" fmla="*/ 0 h 5509191"/>
              <a:gd name="connsiteX0" fmla="*/ 0 w 10042121"/>
              <a:gd name="connsiteY0" fmla="*/ 0 h 5509191"/>
              <a:gd name="connsiteX1" fmla="*/ 10042121 w 10042121"/>
              <a:gd name="connsiteY1" fmla="*/ 48191 h 5509191"/>
              <a:gd name="connsiteX2" fmla="*/ 10042121 w 10042121"/>
              <a:gd name="connsiteY2" fmla="*/ 5509191 h 5509191"/>
              <a:gd name="connsiteX3" fmla="*/ 6198865 w 10042121"/>
              <a:gd name="connsiteY3" fmla="*/ 3418123 h 5509191"/>
              <a:gd name="connsiteX4" fmla="*/ 0 w 10042121"/>
              <a:gd name="connsiteY4" fmla="*/ 0 h 5509191"/>
              <a:gd name="connsiteX0" fmla="*/ 0 w 9942241"/>
              <a:gd name="connsiteY0" fmla="*/ 0 h 5686150"/>
              <a:gd name="connsiteX1" fmla="*/ 9942241 w 9942241"/>
              <a:gd name="connsiteY1" fmla="*/ 225150 h 5686150"/>
              <a:gd name="connsiteX2" fmla="*/ 9942241 w 9942241"/>
              <a:gd name="connsiteY2" fmla="*/ 5686150 h 5686150"/>
              <a:gd name="connsiteX3" fmla="*/ 6098985 w 9942241"/>
              <a:gd name="connsiteY3" fmla="*/ 3595082 h 5686150"/>
              <a:gd name="connsiteX4" fmla="*/ 0 w 9942241"/>
              <a:gd name="connsiteY4" fmla="*/ 0 h 5686150"/>
              <a:gd name="connsiteX0" fmla="*/ 0 w 9942241"/>
              <a:gd name="connsiteY0" fmla="*/ 0 h 5686150"/>
              <a:gd name="connsiteX1" fmla="*/ 9942241 w 9942241"/>
              <a:gd name="connsiteY1" fmla="*/ 225150 h 5686150"/>
              <a:gd name="connsiteX2" fmla="*/ 9942241 w 9942241"/>
              <a:gd name="connsiteY2" fmla="*/ 5686150 h 5686150"/>
              <a:gd name="connsiteX3" fmla="*/ 0 w 9942241"/>
              <a:gd name="connsiteY3" fmla="*/ 0 h 5686150"/>
              <a:gd name="connsiteX0" fmla="*/ 0 w 9970061"/>
              <a:gd name="connsiteY0" fmla="*/ 0 h 5585186"/>
              <a:gd name="connsiteX1" fmla="*/ 9942241 w 9970061"/>
              <a:gd name="connsiteY1" fmla="*/ 225150 h 5585186"/>
              <a:gd name="connsiteX2" fmla="*/ 9970061 w 9970061"/>
              <a:gd name="connsiteY2" fmla="*/ 5585186 h 5585186"/>
              <a:gd name="connsiteX3" fmla="*/ 0 w 9970061"/>
              <a:gd name="connsiteY3" fmla="*/ 0 h 558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70061" h="5585186">
                <a:moveTo>
                  <a:pt x="0" y="0"/>
                </a:moveTo>
                <a:lnTo>
                  <a:pt x="9942241" y="225150"/>
                </a:lnTo>
                <a:lnTo>
                  <a:pt x="9970061" y="55851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256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v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E6FCB348-E8E1-1340-9D4C-36C2E7E9A19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456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bebis med mobi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6305972-0C30-4B44-9742-08AB4D8856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8473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sladd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C817A5B9-320F-6B47-BAFC-3D86A0F60D5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3376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hjär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825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Sökkrit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12601F70-9637-7D4E-AF53-E109C2DD54E0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574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Internetdagarn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2C4669D9-D259-BC4E-B4DD-3B70C0CD600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40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Emoj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2537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Mobil och ha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56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3999" cy="13716000"/>
          </a:xfrm>
          <a:solidFill>
            <a:schemeClr val="tx1">
              <a:alpha val="50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45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Kretsk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3160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med pixlar (Händer på tangentbo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4632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(Hjär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pasted-image.pdf">
            <a:extLst>
              <a:ext uri="{FF2B5EF4-FFF2-40B4-BE49-F238E27FC236}">
                <a16:creationId xmlns:a16="http://schemas.microsoft.com/office/drawing/2014/main" id="{D6BB1DFC-3D9B-8740-8292-DE53DB949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253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044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03425" y="4624616"/>
            <a:ext cx="20377150" cy="2665184"/>
          </a:xfrm>
        </p:spPr>
        <p:txBody>
          <a:bodyPr anchor="b">
            <a:noAutofit/>
          </a:bodyPr>
          <a:lstStyle>
            <a:lvl1pPr algn="l">
              <a:defRPr sz="14000"/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2225E36B-82A0-4EB4-94C2-74F36B240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100" y="3608616"/>
            <a:ext cx="3438917" cy="101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51854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D07D70A8-5921-477A-88E1-B78037763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/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24384000" cy="13716000"/>
          </a:xfrm>
          <a:solidFill>
            <a:schemeClr val="tx1">
              <a:alpha val="50000"/>
            </a:schemeClr>
          </a:solidFill>
        </p:spPr>
        <p:txBody>
          <a:bodyPr lIns="1998000" bIns="6426000" anchor="b">
            <a:noAutofit/>
          </a:bodyPr>
          <a:lstStyle>
            <a:lvl1pPr algn="l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852229"/>
            <a:ext cx="19332575" cy="2663371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8480F5C0-0A95-497F-83E9-B850618933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69212" y="3606800"/>
            <a:ext cx="3432175" cy="101441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15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2">
          <p15:clr>
            <a:srgbClr val="FBAE40"/>
          </p15:clr>
        </p15:guide>
        <p15:guide id="2" orient="horz" pos="45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4000" cy="13716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3999" cy="13716000"/>
          </a:xfrm>
          <a:solidFill>
            <a:schemeClr val="tx1">
              <a:alpha val="50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0" y="370798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0" y="8105814"/>
            <a:ext cx="5186107" cy="1083324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5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447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26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3" y="3708400"/>
            <a:ext cx="13068301" cy="870267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361F9D-C556-4097-816D-A1EE60E0D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95576" y="3689350"/>
            <a:ext cx="6985000" cy="87217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66739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pos="9494">
          <p15:clr>
            <a:srgbClr val="FBAE40"/>
          </p15:clr>
        </p15:guide>
        <p15:guide id="3" pos="969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6043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051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684B57-3126-44FE-82E4-27EDD662FEF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897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 Röd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068EC8E8-5A61-4455-ABF8-07CB6C7205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0758" y="0"/>
            <a:ext cx="14423243" cy="13716000"/>
          </a:xfrm>
          <a:custGeom>
            <a:avLst/>
            <a:gdLst>
              <a:gd name="connsiteX0" fmla="*/ 381780 w 14423243"/>
              <a:gd name="connsiteY0" fmla="*/ 0 h 13716000"/>
              <a:gd name="connsiteX1" fmla="*/ 14423243 w 14423243"/>
              <a:gd name="connsiteY1" fmla="*/ 0 h 13716000"/>
              <a:gd name="connsiteX2" fmla="*/ 14423243 w 14423243"/>
              <a:gd name="connsiteY2" fmla="*/ 13716000 h 13716000"/>
              <a:gd name="connsiteX3" fmla="*/ 3400930 w 14423243"/>
              <a:gd name="connsiteY3" fmla="*/ 13716000 h 13716000"/>
              <a:gd name="connsiteX4" fmla="*/ 2957273 w 14423243"/>
              <a:gd name="connsiteY4" fmla="*/ 12060253 h 13716000"/>
              <a:gd name="connsiteX5" fmla="*/ 3569367 w 14423243"/>
              <a:gd name="connsiteY5" fmla="*/ 11896243 h 13716000"/>
              <a:gd name="connsiteX6" fmla="*/ 3733718 w 14423243"/>
              <a:gd name="connsiteY6" fmla="*/ 12509606 h 13716000"/>
              <a:gd name="connsiteX7" fmla="*/ 4347082 w 14423243"/>
              <a:gd name="connsiteY7" fmla="*/ 12345255 h 13716000"/>
              <a:gd name="connsiteX8" fmla="*/ 4182730 w 14423243"/>
              <a:gd name="connsiteY8" fmla="*/ 11731892 h 13716000"/>
              <a:gd name="connsiteX9" fmla="*/ 3569367 w 14423243"/>
              <a:gd name="connsiteY9" fmla="*/ 11896242 h 13716000"/>
              <a:gd name="connsiteX10" fmla="*/ 3076316 w 14423243"/>
              <a:gd name="connsiteY10" fmla="*/ 10056153 h 13716000"/>
              <a:gd name="connsiteX11" fmla="*/ 2464224 w 14423243"/>
              <a:gd name="connsiteY11" fmla="*/ 10220163 h 13716000"/>
              <a:gd name="connsiteX12" fmla="*/ 2299874 w 14423243"/>
              <a:gd name="connsiteY12" fmla="*/ 9606801 h 13716000"/>
              <a:gd name="connsiteX13" fmla="*/ 2911967 w 14423243"/>
              <a:gd name="connsiteY13" fmla="*/ 9442791 h 13716000"/>
              <a:gd name="connsiteX14" fmla="*/ 776442 w 14423243"/>
              <a:gd name="connsiteY14" fmla="*/ 1472907 h 13716000"/>
              <a:gd name="connsiteX15" fmla="*/ 164349 w 14423243"/>
              <a:gd name="connsiteY15" fmla="*/ 1636917 h 13716000"/>
              <a:gd name="connsiteX16" fmla="*/ 0 w 14423243"/>
              <a:gd name="connsiteY16" fmla="*/ 1023555 h 13716000"/>
              <a:gd name="connsiteX17" fmla="*/ 612093 w 14423243"/>
              <a:gd name="connsiteY17" fmla="*/ 859545 h 13716000"/>
              <a:gd name="connsiteX18" fmla="*/ 775416 w 14423243"/>
              <a:gd name="connsiteY18" fmla="*/ 1469074 h 13716000"/>
              <a:gd name="connsiteX19" fmla="*/ 1388779 w 14423243"/>
              <a:gd name="connsiteY19" fmla="*/ 1304724 h 13716000"/>
              <a:gd name="connsiteX20" fmla="*/ 1224429 w 14423243"/>
              <a:gd name="connsiteY20" fmla="*/ 691360 h 13716000"/>
              <a:gd name="connsiteX21" fmla="*/ 611067 w 14423243"/>
              <a:gd name="connsiteY21" fmla="*/ 8557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3243" h="13716000">
                <a:moveTo>
                  <a:pt x="381780" y="0"/>
                </a:moveTo>
                <a:lnTo>
                  <a:pt x="14423243" y="0"/>
                </a:lnTo>
                <a:lnTo>
                  <a:pt x="14423243" y="13716000"/>
                </a:lnTo>
                <a:lnTo>
                  <a:pt x="3400930" y="13716000"/>
                </a:lnTo>
                <a:lnTo>
                  <a:pt x="2957273" y="12060253"/>
                </a:lnTo>
                <a:lnTo>
                  <a:pt x="3569367" y="11896243"/>
                </a:lnTo>
                <a:lnTo>
                  <a:pt x="3733718" y="12509606"/>
                </a:lnTo>
                <a:lnTo>
                  <a:pt x="4347082" y="12345255"/>
                </a:lnTo>
                <a:lnTo>
                  <a:pt x="4182730" y="11731892"/>
                </a:lnTo>
                <a:lnTo>
                  <a:pt x="3569367" y="11896242"/>
                </a:lnTo>
                <a:lnTo>
                  <a:pt x="3076316" y="10056153"/>
                </a:lnTo>
                <a:lnTo>
                  <a:pt x="2464224" y="10220163"/>
                </a:lnTo>
                <a:lnTo>
                  <a:pt x="2299874" y="9606801"/>
                </a:lnTo>
                <a:lnTo>
                  <a:pt x="2911967" y="9442791"/>
                </a:lnTo>
                <a:lnTo>
                  <a:pt x="776442" y="1472907"/>
                </a:lnTo>
                <a:lnTo>
                  <a:pt x="164349" y="1636917"/>
                </a:lnTo>
                <a:lnTo>
                  <a:pt x="0" y="1023555"/>
                </a:lnTo>
                <a:lnTo>
                  <a:pt x="612093" y="859545"/>
                </a:lnTo>
                <a:lnTo>
                  <a:pt x="775416" y="1469074"/>
                </a:lnTo>
                <a:lnTo>
                  <a:pt x="1388779" y="1304724"/>
                </a:lnTo>
                <a:lnTo>
                  <a:pt x="1224429" y="691360"/>
                </a:lnTo>
                <a:lnTo>
                  <a:pt x="611067" y="8557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3A9F0383-C5DE-425A-885D-C674590A56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2380" y="12509605"/>
            <a:ext cx="776444" cy="777373"/>
          </a:xfrm>
          <a:custGeom>
            <a:avLst/>
            <a:gdLst>
              <a:gd name="connsiteX0" fmla="*/ 612094 w 776444"/>
              <a:gd name="connsiteY0" fmla="*/ 0 h 777373"/>
              <a:gd name="connsiteX1" fmla="*/ 776444 w 776444"/>
              <a:gd name="connsiteY1" fmla="*/ 613363 h 777373"/>
              <a:gd name="connsiteX2" fmla="*/ 164350 w 776444"/>
              <a:gd name="connsiteY2" fmla="*/ 777373 h 777373"/>
              <a:gd name="connsiteX3" fmla="*/ 0 w 776444"/>
              <a:gd name="connsiteY3" fmla="*/ 164010 h 7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444" h="777373">
                <a:moveTo>
                  <a:pt x="612094" y="0"/>
                </a:moveTo>
                <a:lnTo>
                  <a:pt x="776444" y="613363"/>
                </a:lnTo>
                <a:lnTo>
                  <a:pt x="164350" y="777373"/>
                </a:lnTo>
                <a:lnTo>
                  <a:pt x="0" y="16401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052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36C26756-9E03-455B-94BD-F7F06F40C09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640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tshållare för bild 39">
            <a:extLst>
              <a:ext uri="{FF2B5EF4-FFF2-40B4-BE49-F238E27FC236}">
                <a16:creationId xmlns:a16="http://schemas.microsoft.com/office/drawing/2014/main" id="{F7F5491B-3AAF-4BFA-B521-3FBB82EE1E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5312" y="0"/>
            <a:ext cx="14268689" cy="13716000"/>
          </a:xfrm>
          <a:custGeom>
            <a:avLst/>
            <a:gdLst>
              <a:gd name="connsiteX0" fmla="*/ 1673440 w 14268689"/>
              <a:gd name="connsiteY0" fmla="*/ 515599 h 13716000"/>
              <a:gd name="connsiteX1" fmla="*/ 1060076 w 14268689"/>
              <a:gd name="connsiteY1" fmla="*/ 679949 h 13716000"/>
              <a:gd name="connsiteX2" fmla="*/ 1224427 w 14268689"/>
              <a:gd name="connsiteY2" fmla="*/ 1293313 h 13716000"/>
              <a:gd name="connsiteX3" fmla="*/ 1837791 w 14268689"/>
              <a:gd name="connsiteY3" fmla="*/ 1128962 h 13716000"/>
              <a:gd name="connsiteX4" fmla="*/ 220486 w 14268689"/>
              <a:gd name="connsiteY4" fmla="*/ 0 h 13716000"/>
              <a:gd name="connsiteX5" fmla="*/ 14268689 w 14268689"/>
              <a:gd name="connsiteY5" fmla="*/ 0 h 13716000"/>
              <a:gd name="connsiteX6" fmla="*/ 14268689 w 14268689"/>
              <a:gd name="connsiteY6" fmla="*/ 13716000 h 13716000"/>
              <a:gd name="connsiteX7" fmla="*/ 3895678 w 14268689"/>
              <a:gd name="connsiteY7" fmla="*/ 13716000 h 13716000"/>
              <a:gd name="connsiteX8" fmla="*/ 3569368 w 14268689"/>
              <a:gd name="connsiteY8" fmla="*/ 12498193 h 13716000"/>
              <a:gd name="connsiteX9" fmla="*/ 2957275 w 14268689"/>
              <a:gd name="connsiteY9" fmla="*/ 12662202 h 13716000"/>
              <a:gd name="connsiteX10" fmla="*/ 2797240 w 14268689"/>
              <a:gd name="connsiteY10" fmla="*/ 12064943 h 13716000"/>
              <a:gd name="connsiteX11" fmla="*/ 3409332 w 14268689"/>
              <a:gd name="connsiteY11" fmla="*/ 11900933 h 13716000"/>
              <a:gd name="connsiteX12" fmla="*/ 2094531 w 14268689"/>
              <a:gd name="connsiteY12" fmla="*/ 6994030 h 13716000"/>
              <a:gd name="connsiteX13" fmla="*/ 1482438 w 14268689"/>
              <a:gd name="connsiteY13" fmla="*/ 7158039 h 13716000"/>
              <a:gd name="connsiteX14" fmla="*/ 1150451 w 14268689"/>
              <a:gd name="connsiteY14" fmla="*/ 5919048 h 13716000"/>
              <a:gd name="connsiteX15" fmla="*/ 1762545 w 14268689"/>
              <a:gd name="connsiteY15" fmla="*/ 5755038 h 13716000"/>
              <a:gd name="connsiteX16" fmla="*/ 776444 w 14268689"/>
              <a:gd name="connsiteY16" fmla="*/ 2074859 h 13716000"/>
              <a:gd name="connsiteX17" fmla="*/ 164351 w 14268689"/>
              <a:gd name="connsiteY17" fmla="*/ 2238869 h 13716000"/>
              <a:gd name="connsiteX18" fmla="*/ 0 w 14268689"/>
              <a:gd name="connsiteY18" fmla="*/ 1625508 h 13716000"/>
              <a:gd name="connsiteX19" fmla="*/ 612095 w 14268689"/>
              <a:gd name="connsiteY19" fmla="*/ 1461498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268689" h="13716000">
                <a:moveTo>
                  <a:pt x="1673440" y="515599"/>
                </a:moveTo>
                <a:lnTo>
                  <a:pt x="1060076" y="679949"/>
                </a:lnTo>
                <a:lnTo>
                  <a:pt x="1224427" y="1293313"/>
                </a:lnTo>
                <a:lnTo>
                  <a:pt x="1837791" y="1128962"/>
                </a:lnTo>
                <a:close/>
                <a:moveTo>
                  <a:pt x="220486" y="0"/>
                </a:moveTo>
                <a:lnTo>
                  <a:pt x="14268689" y="0"/>
                </a:lnTo>
                <a:lnTo>
                  <a:pt x="14268689" y="13716000"/>
                </a:lnTo>
                <a:lnTo>
                  <a:pt x="3895678" y="13716000"/>
                </a:lnTo>
                <a:lnTo>
                  <a:pt x="3569368" y="12498193"/>
                </a:lnTo>
                <a:lnTo>
                  <a:pt x="2957275" y="12662202"/>
                </a:lnTo>
                <a:lnTo>
                  <a:pt x="2797240" y="12064943"/>
                </a:lnTo>
                <a:lnTo>
                  <a:pt x="3409332" y="11900933"/>
                </a:lnTo>
                <a:lnTo>
                  <a:pt x="2094531" y="6994030"/>
                </a:lnTo>
                <a:lnTo>
                  <a:pt x="1482438" y="7158039"/>
                </a:lnTo>
                <a:lnTo>
                  <a:pt x="1150451" y="5919048"/>
                </a:lnTo>
                <a:lnTo>
                  <a:pt x="1762545" y="5755038"/>
                </a:lnTo>
                <a:lnTo>
                  <a:pt x="776444" y="2074859"/>
                </a:lnTo>
                <a:lnTo>
                  <a:pt x="164351" y="2238869"/>
                </a:lnTo>
                <a:lnTo>
                  <a:pt x="0" y="1625508"/>
                </a:lnTo>
                <a:lnTo>
                  <a:pt x="612095" y="1461498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7D1986A-411C-4413-BF51-5BBBC696A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6377" y="1293312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2" name="Platshållare för text 41">
            <a:extLst>
              <a:ext uri="{FF2B5EF4-FFF2-40B4-BE49-F238E27FC236}">
                <a16:creationId xmlns:a16="http://schemas.microsoft.com/office/drawing/2014/main" id="{5689245D-A225-47B8-84B9-9449837291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20328" y="11720480"/>
            <a:ext cx="777715" cy="777715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485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8039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928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specia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8412F824-59D0-4881-9A25-9F3B756800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279643" cy="13716000"/>
          </a:xfrm>
          <a:custGeom>
            <a:avLst/>
            <a:gdLst>
              <a:gd name="connsiteX0" fmla="*/ 12507933 w 14279643"/>
              <a:gd name="connsiteY0" fmla="*/ 11440763 h 13716000"/>
              <a:gd name="connsiteX1" fmla="*/ 12190433 w 14279643"/>
              <a:gd name="connsiteY1" fmla="*/ 11990689 h 13716000"/>
              <a:gd name="connsiteX2" fmla="*/ 12740358 w 14279643"/>
              <a:gd name="connsiteY2" fmla="*/ 12308190 h 13716000"/>
              <a:gd name="connsiteX3" fmla="*/ 13057859 w 14279643"/>
              <a:gd name="connsiteY3" fmla="*/ 11758264 h 13716000"/>
              <a:gd name="connsiteX4" fmla="*/ 9942532 w 14279643"/>
              <a:gd name="connsiteY4" fmla="*/ 983322 h 13716000"/>
              <a:gd name="connsiteX5" fmla="*/ 9329169 w 14279643"/>
              <a:gd name="connsiteY5" fmla="*/ 1147672 h 13716000"/>
              <a:gd name="connsiteX6" fmla="*/ 9493520 w 14279643"/>
              <a:gd name="connsiteY6" fmla="*/ 1761036 h 13716000"/>
              <a:gd name="connsiteX7" fmla="*/ 10106883 w 14279643"/>
              <a:gd name="connsiteY7" fmla="*/ 1596686 h 13716000"/>
              <a:gd name="connsiteX8" fmla="*/ 0 w 14279643"/>
              <a:gd name="connsiteY8" fmla="*/ 0 h 13716000"/>
              <a:gd name="connsiteX9" fmla="*/ 10336455 w 14279643"/>
              <a:gd name="connsiteY9" fmla="*/ 0 h 13716000"/>
              <a:gd name="connsiteX10" fmla="*/ 10720246 w 14279643"/>
              <a:gd name="connsiteY10" fmla="*/ 1432335 h 13716000"/>
              <a:gd name="connsiteX11" fmla="*/ 11321343 w 14279643"/>
              <a:gd name="connsiteY11" fmla="*/ 1271272 h 13716000"/>
              <a:gd name="connsiteX12" fmla="*/ 11485693 w 14279643"/>
              <a:gd name="connsiteY12" fmla="*/ 1884634 h 13716000"/>
              <a:gd name="connsiteX13" fmla="*/ 10884595 w 14279643"/>
              <a:gd name="connsiteY13" fmla="*/ 2045697 h 13716000"/>
              <a:gd name="connsiteX14" fmla="*/ 11377647 w 14279643"/>
              <a:gd name="connsiteY14" fmla="*/ 3885787 h 13716000"/>
              <a:gd name="connsiteX15" fmla="*/ 11978743 w 14279643"/>
              <a:gd name="connsiteY15" fmla="*/ 3724723 h 13716000"/>
              <a:gd name="connsiteX16" fmla="*/ 12143093 w 14279643"/>
              <a:gd name="connsiteY16" fmla="*/ 4338085 h 13716000"/>
              <a:gd name="connsiteX17" fmla="*/ 11541996 w 14279643"/>
              <a:gd name="connsiteY17" fmla="*/ 4499148 h 13716000"/>
              <a:gd name="connsiteX18" fmla="*/ 13349848 w 14279643"/>
              <a:gd name="connsiteY18" fmla="*/ 11246141 h 13716000"/>
              <a:gd name="connsiteX19" fmla="*/ 13950943 w 14279643"/>
              <a:gd name="connsiteY19" fmla="*/ 11085078 h 13716000"/>
              <a:gd name="connsiteX20" fmla="*/ 14279643 w 14279643"/>
              <a:gd name="connsiteY20" fmla="*/ 12311804 h 13716000"/>
              <a:gd name="connsiteX21" fmla="*/ 13678547 w 14279643"/>
              <a:gd name="connsiteY21" fmla="*/ 12472866 h 13716000"/>
              <a:gd name="connsiteX22" fmla="*/ 14011644 w 14279643"/>
              <a:gd name="connsiteY22" fmla="*/ 13716000 h 13716000"/>
              <a:gd name="connsiteX23" fmla="*/ 0 w 14279643"/>
              <a:gd name="connsiteY2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279643" h="13716000">
                <a:moveTo>
                  <a:pt x="12507933" y="11440763"/>
                </a:moveTo>
                <a:lnTo>
                  <a:pt x="12190433" y="11990689"/>
                </a:lnTo>
                <a:lnTo>
                  <a:pt x="12740358" y="12308190"/>
                </a:lnTo>
                <a:lnTo>
                  <a:pt x="13057859" y="11758264"/>
                </a:lnTo>
                <a:close/>
                <a:moveTo>
                  <a:pt x="9942532" y="983322"/>
                </a:moveTo>
                <a:lnTo>
                  <a:pt x="9329169" y="1147672"/>
                </a:lnTo>
                <a:lnTo>
                  <a:pt x="9493520" y="1761036"/>
                </a:lnTo>
                <a:lnTo>
                  <a:pt x="10106883" y="1596686"/>
                </a:lnTo>
                <a:close/>
                <a:moveTo>
                  <a:pt x="0" y="0"/>
                </a:moveTo>
                <a:lnTo>
                  <a:pt x="10336455" y="0"/>
                </a:lnTo>
                <a:lnTo>
                  <a:pt x="10720246" y="1432335"/>
                </a:lnTo>
                <a:lnTo>
                  <a:pt x="11321343" y="1271272"/>
                </a:lnTo>
                <a:lnTo>
                  <a:pt x="11485693" y="1884634"/>
                </a:lnTo>
                <a:lnTo>
                  <a:pt x="10884595" y="2045697"/>
                </a:lnTo>
                <a:lnTo>
                  <a:pt x="11377647" y="3885787"/>
                </a:lnTo>
                <a:lnTo>
                  <a:pt x="11978743" y="3724723"/>
                </a:lnTo>
                <a:lnTo>
                  <a:pt x="12143093" y="4338085"/>
                </a:lnTo>
                <a:lnTo>
                  <a:pt x="11541996" y="4499148"/>
                </a:lnTo>
                <a:lnTo>
                  <a:pt x="13349848" y="11246141"/>
                </a:lnTo>
                <a:lnTo>
                  <a:pt x="13950943" y="11085078"/>
                </a:lnTo>
                <a:lnTo>
                  <a:pt x="14279643" y="12311804"/>
                </a:lnTo>
                <a:lnTo>
                  <a:pt x="13678547" y="12472866"/>
                </a:lnTo>
                <a:lnTo>
                  <a:pt x="1401164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EAB293B-A850-4900-BEBA-2476BEF0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00834" y="11859504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6" name="Platshållare för text 25">
            <a:extLst>
              <a:ext uri="{FF2B5EF4-FFF2-40B4-BE49-F238E27FC236}">
                <a16:creationId xmlns:a16="http://schemas.microsoft.com/office/drawing/2014/main" id="{67B894F7-8874-4DF1-BCD8-889EA00B58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5826" y="12303831"/>
            <a:ext cx="777714" cy="777713"/>
          </a:xfrm>
          <a:custGeom>
            <a:avLst/>
            <a:gdLst>
              <a:gd name="connsiteX0" fmla="*/ 613363 w 777714"/>
              <a:gd name="connsiteY0" fmla="*/ 0 h 777713"/>
              <a:gd name="connsiteX1" fmla="*/ 777714 w 777714"/>
              <a:gd name="connsiteY1" fmla="*/ 613363 h 777713"/>
              <a:gd name="connsiteX2" fmla="*/ 164351 w 777714"/>
              <a:gd name="connsiteY2" fmla="*/ 777713 h 777713"/>
              <a:gd name="connsiteX3" fmla="*/ 0 w 777714"/>
              <a:gd name="connsiteY3" fmla="*/ 164350 h 77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3">
                <a:moveTo>
                  <a:pt x="613363" y="0"/>
                </a:moveTo>
                <a:lnTo>
                  <a:pt x="777714" y="613363"/>
                </a:lnTo>
                <a:lnTo>
                  <a:pt x="164351" y="777713"/>
                </a:lnTo>
                <a:lnTo>
                  <a:pt x="0" y="16435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26348F5E-A3EF-42B5-85FD-38992D40E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06882" y="1432332"/>
            <a:ext cx="777714" cy="777715"/>
          </a:xfrm>
          <a:custGeom>
            <a:avLst/>
            <a:gdLst>
              <a:gd name="connsiteX0" fmla="*/ 613363 w 777714"/>
              <a:gd name="connsiteY0" fmla="*/ 0 h 777715"/>
              <a:gd name="connsiteX1" fmla="*/ 777714 w 777714"/>
              <a:gd name="connsiteY1" fmla="*/ 613364 h 777715"/>
              <a:gd name="connsiteX2" fmla="*/ 164351 w 777714"/>
              <a:gd name="connsiteY2" fmla="*/ 777715 h 777715"/>
              <a:gd name="connsiteX3" fmla="*/ 0 w 777714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4" h="777715">
                <a:moveTo>
                  <a:pt x="613363" y="0"/>
                </a:moveTo>
                <a:lnTo>
                  <a:pt x="777714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658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örk text Halvsida enkel -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0A84CF75-843F-4C5C-82DF-3BC4ED3CB4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4009882" cy="13716000"/>
          </a:xfrm>
          <a:custGeom>
            <a:avLst/>
            <a:gdLst>
              <a:gd name="connsiteX0" fmla="*/ 0 w 14009882"/>
              <a:gd name="connsiteY0" fmla="*/ 0 h 13716000"/>
              <a:gd name="connsiteX1" fmla="*/ 10334691 w 14009882"/>
              <a:gd name="connsiteY1" fmla="*/ 0 h 13716000"/>
              <a:gd name="connsiteX2" fmla="*/ 14009882 w 14009882"/>
              <a:gd name="connsiteY2" fmla="*/ 13716000 h 13716000"/>
              <a:gd name="connsiteX3" fmla="*/ 0 w 1400988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9882" h="13716000">
                <a:moveTo>
                  <a:pt x="0" y="0"/>
                </a:moveTo>
                <a:lnTo>
                  <a:pt x="10334691" y="0"/>
                </a:lnTo>
                <a:lnTo>
                  <a:pt x="1400988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4223570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4223570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167151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547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59958"/>
            <a:ext cx="20377150" cy="233013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65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3" y="3708400"/>
            <a:ext cx="13068301" cy="8702675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2229"/>
            <a:ext cx="1363807" cy="5455228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8361F9D-C556-4097-816D-A1EE60E0D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395576" y="3689350"/>
            <a:ext cx="6985000" cy="872172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737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9494" userDrawn="1">
          <p15:clr>
            <a:srgbClr val="FBAE40"/>
          </p15:clr>
        </p15:guide>
        <p15:guide id="3" pos="969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578" y="4624616"/>
            <a:ext cx="21024848" cy="26651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10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6173" y="7852233"/>
            <a:ext cx="21008254" cy="2663370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>
                <a:solidFill>
                  <a:schemeClr val="tx2"/>
                </a:solidFill>
              </a:defRPr>
            </a:lvl1pPr>
            <a:lvl2pPr marL="457184" indent="0" algn="ctr">
              <a:buNone/>
              <a:defRPr sz="2000"/>
            </a:lvl2pPr>
            <a:lvl3pPr marL="914366" indent="0" algn="ctr">
              <a:buNone/>
              <a:defRPr sz="1800"/>
            </a:lvl3pPr>
            <a:lvl4pPr marL="1371548" indent="0" algn="ctr">
              <a:buNone/>
              <a:defRPr sz="1600"/>
            </a:lvl4pPr>
            <a:lvl5pPr marL="1828732" indent="0" algn="ctr">
              <a:buNone/>
              <a:defRPr sz="1600"/>
            </a:lvl5pPr>
            <a:lvl6pPr marL="2285916" indent="0" algn="ctr">
              <a:buNone/>
              <a:defRPr sz="1600"/>
            </a:lvl6pPr>
            <a:lvl7pPr marL="2743096" indent="0" algn="ctr">
              <a:buNone/>
              <a:defRPr sz="1600"/>
            </a:lvl7pPr>
            <a:lvl8pPr marL="3200280" indent="0" algn="ctr">
              <a:buNone/>
              <a:defRPr sz="1600"/>
            </a:lvl8pPr>
            <a:lvl9pPr marL="3657464" indent="0" algn="ctr">
              <a:buNone/>
              <a:defRPr sz="1600"/>
            </a:lvl9pPr>
          </a:lstStyle>
          <a:p>
            <a:r>
              <a:rPr lang="sv-SE"/>
              <a:t>Underrubrik eller namn på presentatör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C9A169E-5A3C-F341-B897-0A47B913F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2451" y="3607607"/>
            <a:ext cx="3438918" cy="10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1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med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92427C-49B8-B745-B00F-AC929518C3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bild. </a:t>
            </a:r>
            <a:endParaRPr lang="en-US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7BB6E48-3A20-4968-9F39-AD8BAB0FFD18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822449" y="3607607"/>
            <a:ext cx="3438918" cy="101517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578" y="4624616"/>
            <a:ext cx="21024848" cy="26651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1000">
                <a:solidFill>
                  <a:schemeClr val="tx2"/>
                </a:solidFill>
              </a:defRPr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6173" y="7852233"/>
            <a:ext cx="21008254" cy="2663370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>
                <a:solidFill>
                  <a:schemeClr val="tx2"/>
                </a:solidFill>
              </a:defRPr>
            </a:lvl1pPr>
            <a:lvl2pPr marL="457184" indent="0" algn="ctr">
              <a:buNone/>
              <a:defRPr sz="2000"/>
            </a:lvl2pPr>
            <a:lvl3pPr marL="914366" indent="0" algn="ctr">
              <a:buNone/>
              <a:defRPr sz="1800"/>
            </a:lvl3pPr>
            <a:lvl4pPr marL="1371548" indent="0" algn="ctr">
              <a:buNone/>
              <a:defRPr sz="1600"/>
            </a:lvl4pPr>
            <a:lvl5pPr marL="1828732" indent="0" algn="ctr">
              <a:buNone/>
              <a:defRPr sz="1600"/>
            </a:lvl5pPr>
            <a:lvl6pPr marL="2285916" indent="0" algn="ctr">
              <a:buNone/>
              <a:defRPr sz="1600"/>
            </a:lvl6pPr>
            <a:lvl7pPr marL="2743096" indent="0" algn="ctr">
              <a:buNone/>
              <a:defRPr sz="1600"/>
            </a:lvl7pPr>
            <a:lvl8pPr marL="3200280" indent="0" algn="ctr">
              <a:buNone/>
              <a:defRPr sz="1600"/>
            </a:lvl8pPr>
            <a:lvl9pPr marL="3657464" indent="0" algn="ctr">
              <a:buNone/>
              <a:defRPr sz="1600"/>
            </a:lvl9pPr>
          </a:lstStyle>
          <a:p>
            <a:r>
              <a:rPr lang="sv-SE"/>
              <a:t>Underrubrik eller namn på presentatör</a:t>
            </a:r>
          </a:p>
        </p:txBody>
      </p:sp>
    </p:spTree>
    <p:extLst>
      <p:ext uri="{BB962C8B-B14F-4D97-AF65-F5344CB8AC3E}">
        <p14:creationId xmlns:p14="http://schemas.microsoft.com/office/powerpoint/2010/main" val="3066229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ida med gul bakgr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485627-F4E8-4D9C-9842-90E146AD5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9578" y="4624616"/>
            <a:ext cx="21024848" cy="26651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1000"/>
            </a:lvl1pPr>
          </a:lstStyle>
          <a:p>
            <a:r>
              <a:rPr lang="sv-SE"/>
              <a:t>Titel på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60581-E32A-4FE2-A593-F88E9D6281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96173" y="7852233"/>
            <a:ext cx="21008254" cy="2663370"/>
          </a:xfrm>
        </p:spPr>
        <p:txBody>
          <a:bodyPr>
            <a:normAutofit/>
          </a:bodyPr>
          <a:lstStyle>
            <a:lvl1pPr marL="0" indent="0" algn="l">
              <a:spcBef>
                <a:spcPts val="2000"/>
              </a:spcBef>
              <a:buNone/>
              <a:defRPr sz="4800"/>
            </a:lvl1pPr>
            <a:lvl2pPr marL="457184" indent="0" algn="ctr">
              <a:buNone/>
              <a:defRPr sz="2000"/>
            </a:lvl2pPr>
            <a:lvl3pPr marL="914366" indent="0" algn="ctr">
              <a:buNone/>
              <a:defRPr sz="1800"/>
            </a:lvl3pPr>
            <a:lvl4pPr marL="1371548" indent="0" algn="ctr">
              <a:buNone/>
              <a:defRPr sz="1600"/>
            </a:lvl4pPr>
            <a:lvl5pPr marL="1828732" indent="0" algn="ctr">
              <a:buNone/>
              <a:defRPr sz="1600"/>
            </a:lvl5pPr>
            <a:lvl6pPr marL="2285916" indent="0" algn="ctr">
              <a:buNone/>
              <a:defRPr sz="1600"/>
            </a:lvl6pPr>
            <a:lvl7pPr marL="2743096" indent="0" algn="ctr">
              <a:buNone/>
              <a:defRPr sz="1600"/>
            </a:lvl7pPr>
            <a:lvl8pPr marL="3200280" indent="0" algn="ctr">
              <a:buNone/>
              <a:defRPr sz="1600"/>
            </a:lvl8pPr>
            <a:lvl9pPr marL="3657464" indent="0" algn="ctr">
              <a:buNone/>
              <a:defRPr sz="1600"/>
            </a:lvl9pPr>
          </a:lstStyle>
          <a:p>
            <a:r>
              <a:rPr lang="sv-SE"/>
              <a:t>Underrubrik eller namn på presentatör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C9A169E-5A3C-F341-B897-0A47B913F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2451" y="3607607"/>
            <a:ext cx="3438918" cy="10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95BD9DF-BAD3-4181-9305-EBBE744DD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0" y="0"/>
            <a:ext cx="24384000" cy="1371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ABA2DB-A958-4E56-9A55-1C5A9539F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0" y="0"/>
            <a:ext cx="24384000" cy="13716000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bIns="612000" anchor="ctr">
            <a:normAutofit/>
          </a:bodyPr>
          <a:lstStyle>
            <a:lvl1pPr algn="ctr">
              <a:defRPr sz="140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994BA35-D8EF-49A1-83BB-E26A0AEE8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38305" y="3707991"/>
            <a:ext cx="5186106" cy="1083326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AD00C3D-95B7-474B-89E9-B21AEC26F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38305" y="7415979"/>
            <a:ext cx="5186106" cy="1083326"/>
          </a:xfrm>
          <a:custGeom>
            <a:avLst/>
            <a:gdLst>
              <a:gd name="connsiteX0" fmla="*/ 5155375 w 5186107"/>
              <a:gd name="connsiteY0" fmla="*/ 0 h 1083324"/>
              <a:gd name="connsiteX1" fmla="*/ 5186107 w 5186107"/>
              <a:gd name="connsiteY1" fmla="*/ 174292 h 1083324"/>
              <a:gd name="connsiteX2" fmla="*/ 30732 w 5186107"/>
              <a:gd name="connsiteY2" fmla="*/ 1083324 h 1083324"/>
              <a:gd name="connsiteX3" fmla="*/ 0 w 5186107"/>
              <a:gd name="connsiteY3" fmla="*/ 909032 h 10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07" h="1083324">
                <a:moveTo>
                  <a:pt x="5155375" y="0"/>
                </a:moveTo>
                <a:lnTo>
                  <a:pt x="5186107" y="174292"/>
                </a:lnTo>
                <a:lnTo>
                  <a:pt x="30732" y="1083324"/>
                </a:lnTo>
                <a:lnTo>
                  <a:pt x="0" y="90903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24226D20-4B2F-48E1-9338-11BC7FF42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48400" y="12967793"/>
            <a:ext cx="5022000" cy="3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23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utan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1596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281006DC-96B4-476B-8D12-5A96580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E2057333-1E6D-4A4B-8B3E-FB65F60A0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E73CE1AD-B66C-48A7-B6E7-2DD3A7FB4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F4746559-A863-4662-827E-5B13F6A4B2A7}" type="datetime4">
              <a:rPr lang="sv-SE" smtClean="0"/>
              <a:t>11 april 2022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D26B71C5-F6CC-4075-85DD-A616D8066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142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B60D6C71-0FE9-42E0-B076-5F196709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B94BA360-8AC1-4C84-88E9-1B24122F3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datum 2">
            <a:extLst>
              <a:ext uri="{FF2B5EF4-FFF2-40B4-BE49-F238E27FC236}">
                <a16:creationId xmlns:a16="http://schemas.microsoft.com/office/drawing/2014/main" id="{721C550B-D510-47C7-9ACD-0554E34AC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838A974F-9281-49E0-9A97-B60C3F5A26FD}" type="datetime4">
              <a:rPr lang="sv-SE" smtClean="0"/>
              <a:t>11 april 2022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FF2687-5B19-46FB-95C9-9673D675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78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3120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1DA5F9-A8BF-4E3D-BF18-925462488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964915"/>
            <a:ext cx="1363808" cy="5455230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950BD5B2-366A-4C7B-B770-CDFB1695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bildnummer 1">
            <a:extLst>
              <a:ext uri="{FF2B5EF4-FFF2-40B4-BE49-F238E27FC236}">
                <a16:creationId xmlns:a16="http://schemas.microsoft.com/office/drawing/2014/main" id="{722D2D39-0F6F-4D58-AEE0-495EF934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4" name="Platshållare för datum 2">
            <a:extLst>
              <a:ext uri="{FF2B5EF4-FFF2-40B4-BE49-F238E27FC236}">
                <a16:creationId xmlns:a16="http://schemas.microsoft.com/office/drawing/2014/main" id="{BEE26CB3-183F-4D16-A6F0-6F1B962C0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AF8F6E7A-9450-46E1-B47E-325ACACF41DF}" type="datetime4">
              <a:rPr lang="sv-SE" smtClean="0"/>
              <a:t>11 april 2022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764F9519-FB5E-42DD-B197-E842C68ED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D66CD087-01AC-46AB-8C34-6CE4CAFF4DF8}"/>
              </a:ext>
            </a:extLst>
          </p:cNvPr>
          <p:cNvSpPr/>
          <p:nvPr userDrawn="1"/>
        </p:nvSpPr>
        <p:spPr bwMode="gray">
          <a:xfrm rot="5400000">
            <a:off x="19570790" y="-2390049"/>
            <a:ext cx="2434520" cy="7191906"/>
          </a:xfrm>
          <a:custGeom>
            <a:avLst/>
            <a:gdLst>
              <a:gd name="connsiteX0" fmla="*/ 0 w 1217260"/>
              <a:gd name="connsiteY0" fmla="*/ 3595953 h 3595953"/>
              <a:gd name="connsiteX1" fmla="*/ 0 w 1217260"/>
              <a:gd name="connsiteY1" fmla="*/ 0 h 3595953"/>
              <a:gd name="connsiteX2" fmla="*/ 400226 w 1217260"/>
              <a:gd name="connsiteY2" fmla="*/ 0 h 3595953"/>
              <a:gd name="connsiteX3" fmla="*/ 1217260 w 1217260"/>
              <a:gd name="connsiteY3" fmla="*/ 3294030 h 3595953"/>
              <a:gd name="connsiteX4" fmla="*/ 0 w 1217260"/>
              <a:gd name="connsiteY4" fmla="*/ 3595953 h 359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260" h="3595953">
                <a:moveTo>
                  <a:pt x="0" y="3595953"/>
                </a:moveTo>
                <a:lnTo>
                  <a:pt x="0" y="0"/>
                </a:lnTo>
                <a:lnTo>
                  <a:pt x="400226" y="0"/>
                </a:lnTo>
                <a:lnTo>
                  <a:pt x="1217260" y="3294030"/>
                </a:lnTo>
                <a:lnTo>
                  <a:pt x="0" y="35959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5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3120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950BD5B2-366A-4C7B-B770-CDFB1695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3D910E64-AC52-454B-A861-72C9312D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2">
            <a:extLst>
              <a:ext uri="{FF2B5EF4-FFF2-40B4-BE49-F238E27FC236}">
                <a16:creationId xmlns:a16="http://schemas.microsoft.com/office/drawing/2014/main" id="{71B0F4C2-ADE5-499C-BA3E-D8B1025A0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A7B4F2E5-EE61-4A23-A62D-D68F2C9EA85C}" type="datetime4">
              <a:rPr lang="sv-SE" smtClean="0"/>
              <a:t>11 april 2022</a:t>
            </a:fld>
            <a:endParaRPr lang="en-US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196A07DF-F694-4A2A-AE43-C949F9F45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pix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86ACC1E-8160-4B29-A796-2BDD36960C71}"/>
              </a:ext>
            </a:extLst>
          </p:cNvPr>
          <p:cNvSpPr/>
          <p:nvPr userDrawn="1"/>
        </p:nvSpPr>
        <p:spPr bwMode="gray">
          <a:xfrm>
            <a:off x="19552553" y="862974"/>
            <a:ext cx="4831450" cy="11448996"/>
          </a:xfrm>
          <a:custGeom>
            <a:avLst/>
            <a:gdLst>
              <a:gd name="connsiteX0" fmla="*/ 2415725 w 2415725"/>
              <a:gd name="connsiteY0" fmla="*/ 0 h 5724498"/>
              <a:gd name="connsiteX1" fmla="*/ 2415725 w 2415725"/>
              <a:gd name="connsiteY1" fmla="*/ 5724498 h 5724498"/>
              <a:gd name="connsiteX2" fmla="*/ 0 w 2415725"/>
              <a:gd name="connsiteY2" fmla="*/ 1327081 h 5724498"/>
              <a:gd name="connsiteX3" fmla="*/ 2415725 w 2415725"/>
              <a:gd name="connsiteY3" fmla="*/ 0 h 572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5725" h="5724498">
                <a:moveTo>
                  <a:pt x="2415725" y="0"/>
                </a:moveTo>
                <a:lnTo>
                  <a:pt x="2415725" y="5724498"/>
                </a:lnTo>
                <a:lnTo>
                  <a:pt x="0" y="1327081"/>
                </a:lnTo>
                <a:lnTo>
                  <a:pt x="24157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3309627"/>
            <a:ext cx="18933694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CDFA0133-5627-41BE-8494-B2FDF3A5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60779"/>
            <a:ext cx="18933696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B5F6CE1F-7B36-460F-AF0C-47E37021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9328F82A-0165-4A4F-B9D5-59B26753B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223A6FDC-A8C6-4E10-8459-02F9A10135A0}" type="datetime4">
              <a:rPr lang="sv-SE" smtClean="0"/>
              <a:t>11 april 2022</a:t>
            </a:fld>
            <a:endParaRPr lang="en-US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F4CD67F9-C3FA-4C9C-947B-F4D24C8DF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3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pixel, vit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3FAAF44F-9442-4D9F-83EA-A72C1BB90C54}"/>
              </a:ext>
            </a:extLst>
          </p:cNvPr>
          <p:cNvSpPr/>
          <p:nvPr userDrawn="1"/>
        </p:nvSpPr>
        <p:spPr bwMode="white">
          <a:xfrm>
            <a:off x="-7616" y="-1"/>
            <a:ext cx="24391616" cy="12261594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2128740"/>
              <a:gd name="connsiteX1" fmla="*/ 24383998 w 24383998"/>
              <a:gd name="connsiteY1" fmla="*/ 1362973 h 12128740"/>
              <a:gd name="connsiteX2" fmla="*/ 24383998 w 24383998"/>
              <a:gd name="connsiteY2" fmla="*/ 12128740 h 12128740"/>
              <a:gd name="connsiteX3" fmla="*/ 0 w 24383998"/>
              <a:gd name="connsiteY3" fmla="*/ 10240058 h 12128740"/>
              <a:gd name="connsiteX4" fmla="*/ 17253 w 24383998"/>
              <a:gd name="connsiteY4" fmla="*/ 0 h 12128740"/>
              <a:gd name="connsiteX0" fmla="*/ 36303 w 24403048"/>
              <a:gd name="connsiteY0" fmla="*/ 0 h 12128740"/>
              <a:gd name="connsiteX1" fmla="*/ 24403048 w 24403048"/>
              <a:gd name="connsiteY1" fmla="*/ 1362973 h 12128740"/>
              <a:gd name="connsiteX2" fmla="*/ 24403048 w 24403048"/>
              <a:gd name="connsiteY2" fmla="*/ 12128740 h 12128740"/>
              <a:gd name="connsiteX3" fmla="*/ 0 w 24403048"/>
              <a:gd name="connsiteY3" fmla="*/ 9202851 h 12128740"/>
              <a:gd name="connsiteX4" fmla="*/ 36303 w 24403048"/>
              <a:gd name="connsiteY4" fmla="*/ 0 h 12128740"/>
              <a:gd name="connsiteX0" fmla="*/ 5847 w 24372592"/>
              <a:gd name="connsiteY0" fmla="*/ 0 h 12128740"/>
              <a:gd name="connsiteX1" fmla="*/ 24372592 w 24372592"/>
              <a:gd name="connsiteY1" fmla="*/ 1362973 h 12128740"/>
              <a:gd name="connsiteX2" fmla="*/ 24372592 w 24372592"/>
              <a:gd name="connsiteY2" fmla="*/ 12128740 h 12128740"/>
              <a:gd name="connsiteX3" fmla="*/ 0 w 24372592"/>
              <a:gd name="connsiteY3" fmla="*/ 9206620 h 12128740"/>
              <a:gd name="connsiteX4" fmla="*/ 5847 w 24372592"/>
              <a:gd name="connsiteY4" fmla="*/ 0 h 1212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2592" h="12128740">
                <a:moveTo>
                  <a:pt x="5847" y="0"/>
                </a:moveTo>
                <a:lnTo>
                  <a:pt x="24372592" y="1362973"/>
                </a:lnTo>
                <a:lnTo>
                  <a:pt x="24372592" y="12128740"/>
                </a:lnTo>
                <a:lnTo>
                  <a:pt x="0" y="9206620"/>
                </a:lnTo>
                <a:lnTo>
                  <a:pt x="5847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1643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42FD48F-C62D-430F-9F9A-3F9D99B8415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8605" y="-7623"/>
            <a:ext cx="2580326" cy="10321294"/>
          </a:xfrm>
          <a:custGeom>
            <a:avLst/>
            <a:gdLst>
              <a:gd name="connsiteX0" fmla="*/ 0 w 1363807"/>
              <a:gd name="connsiteY0" fmla="*/ 0 h 5455228"/>
              <a:gd name="connsiteX1" fmla="*/ 1363807 w 1363807"/>
              <a:gd name="connsiteY1" fmla="*/ 5089797 h 5455228"/>
              <a:gd name="connsiteX2" fmla="*/ 0 w 1363807"/>
              <a:gd name="connsiteY2" fmla="*/ 5455228 h 54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807" h="5455228">
                <a:moveTo>
                  <a:pt x="0" y="0"/>
                </a:moveTo>
                <a:lnTo>
                  <a:pt x="1363807" y="5089797"/>
                </a:lnTo>
                <a:lnTo>
                  <a:pt x="0" y="5455228"/>
                </a:lnTo>
                <a:close/>
              </a:path>
            </a:pathLst>
          </a:custGeom>
          <a:solidFill>
            <a:srgbClr val="FFCE2E"/>
          </a:solidFill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575" indent="-409575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2800" indent="-38100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400" indent="-33655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4000" indent="-33655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1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754" rtl="0" eaLnBrk="1" fontAlgn="auto" latinLnBrk="0" hangingPunct="1">
              <a:lnSpc>
                <a:spcPct val="120000"/>
              </a:lnSpc>
              <a:spcBef>
                <a:spcPts val="4800"/>
              </a:spcBef>
              <a:spcAft>
                <a:spcPts val="4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66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281006DC-96B4-476B-8D12-5A965809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0377152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ED492B01-7E84-4F93-BCD8-B20F761F0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72E4284A-2A11-446A-A111-10E1F4625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13FE222B-411B-481B-AED4-42476CD25173}" type="datetime4">
              <a:rPr lang="sv-SE" smtClean="0"/>
              <a:t>11 april 2022</a:t>
            </a:fld>
            <a:endParaRPr lang="en-US"/>
          </a:p>
        </p:txBody>
      </p:sp>
      <p:sp>
        <p:nvSpPr>
          <p:cNvPr id="11" name="Platshållare för sidfot 5">
            <a:extLst>
              <a:ext uri="{FF2B5EF4-FFF2-40B4-BE49-F238E27FC236}">
                <a16:creationId xmlns:a16="http://schemas.microsoft.com/office/drawing/2014/main" id="{8F9E3AB9-6E8F-4548-84E1-6F5FA2091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8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59092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, vit y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>
            <a:off x="3" y="5"/>
            <a:ext cx="24384002" cy="13715998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0 w 24386842"/>
              <a:gd name="connsiteY0" fmla="*/ 0 h 13591241"/>
              <a:gd name="connsiteX1" fmla="*/ 24386842 w 24386842"/>
              <a:gd name="connsiteY1" fmla="*/ 1376236 h 13591241"/>
              <a:gd name="connsiteX2" fmla="*/ 24386842 w 24386842"/>
              <a:gd name="connsiteY2" fmla="*/ 12142003 h 13591241"/>
              <a:gd name="connsiteX3" fmla="*/ 2844 w 24386842"/>
              <a:gd name="connsiteY3" fmla="*/ 13591241 h 13591241"/>
              <a:gd name="connsiteX4" fmla="*/ 0 w 24386842"/>
              <a:gd name="connsiteY4" fmla="*/ 0 h 135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6842" h="13591241">
                <a:moveTo>
                  <a:pt x="0" y="0"/>
                </a:moveTo>
                <a:lnTo>
                  <a:pt x="24386842" y="1376236"/>
                </a:lnTo>
                <a:lnTo>
                  <a:pt x="24386842" y="12142003"/>
                </a:lnTo>
                <a:lnTo>
                  <a:pt x="2844" y="135912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2CF01-E9A0-2942-BAB4-0FC62CEFFCB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"/>
            <a:ext cx="1363808" cy="3722534"/>
          </a:xfrm>
          <a:custGeom>
            <a:avLst/>
            <a:gdLst>
              <a:gd name="connsiteX0" fmla="*/ 0 w 681904"/>
              <a:gd name="connsiteY0" fmla="*/ 0 h 1861267"/>
              <a:gd name="connsiteX1" fmla="*/ 232137 w 681904"/>
              <a:gd name="connsiteY1" fmla="*/ 0 h 1861267"/>
              <a:gd name="connsiteX2" fmla="*/ 681904 w 681904"/>
              <a:gd name="connsiteY2" fmla="*/ 1678552 h 1861267"/>
              <a:gd name="connsiteX3" fmla="*/ 0 w 681904"/>
              <a:gd name="connsiteY3" fmla="*/ 1861267 h 1861267"/>
              <a:gd name="connsiteX4" fmla="*/ 0 w 681904"/>
              <a:gd name="connsiteY4" fmla="*/ 0 h 18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04" h="1861267">
                <a:moveTo>
                  <a:pt x="0" y="0"/>
                </a:moveTo>
                <a:lnTo>
                  <a:pt x="232137" y="0"/>
                </a:lnTo>
                <a:lnTo>
                  <a:pt x="681904" y="1678552"/>
                </a:lnTo>
                <a:lnTo>
                  <a:pt x="0" y="1861267"/>
                </a:lnTo>
                <a:lnTo>
                  <a:pt x="0" y="0"/>
                </a:lnTo>
                <a:close/>
              </a:path>
            </a:pathLst>
          </a:custGeom>
          <a:solidFill>
            <a:srgbClr val="FF4069"/>
          </a:solidFill>
        </p:spPr>
        <p:txBody>
          <a:bodyPr vert="horz" wrap="square" lIns="180000" tIns="0" rIns="0" bIns="0" rtlCol="0">
            <a:noAutofit/>
          </a:bodyPr>
          <a:lstStyle>
            <a:lvl1pPr marL="0" indent="0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4786" indent="-204786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95" indent="-190498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193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990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28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82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78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7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6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6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</p:txBody>
      </p:sp>
      <p:sp>
        <p:nvSpPr>
          <p:cNvPr id="38" name="Platshållare för innehåll 2">
            <a:extLst>
              <a:ext uri="{FF2B5EF4-FFF2-40B4-BE49-F238E27FC236}">
                <a16:creationId xmlns:a16="http://schemas.microsoft.com/office/drawing/2014/main" id="{2D4A396A-3847-41BA-8E26-4785E12B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3" y="3352819"/>
            <a:ext cx="21015958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2DA0A628-465A-4E00-AC86-6CA62A6E4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0DCF08A9-7B3E-46C8-8AC8-29C8FD40A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84C85A7-F6C3-424A-85A5-B248A25F797A}" type="datetime4">
              <a:rPr lang="sv-SE" smtClean="0"/>
              <a:t>11 april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30B4965B-549C-429F-8CCE-E7C3AE390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846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pixel, vit yta, animerat hjä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ktangel 1">
            <a:extLst>
              <a:ext uri="{FF2B5EF4-FFF2-40B4-BE49-F238E27FC236}">
                <a16:creationId xmlns:a16="http://schemas.microsoft.com/office/drawing/2014/main" id="{48E2E4AE-7FF0-4C41-85F1-44F6CC9F9205}"/>
              </a:ext>
            </a:extLst>
          </p:cNvPr>
          <p:cNvSpPr/>
          <p:nvPr userDrawn="1"/>
        </p:nvSpPr>
        <p:spPr bwMode="white">
          <a:xfrm>
            <a:off x="3" y="5"/>
            <a:ext cx="24384002" cy="13715998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0 w 24386842"/>
              <a:gd name="connsiteY0" fmla="*/ 0 h 13591241"/>
              <a:gd name="connsiteX1" fmla="*/ 24386842 w 24386842"/>
              <a:gd name="connsiteY1" fmla="*/ 1376236 h 13591241"/>
              <a:gd name="connsiteX2" fmla="*/ 24386842 w 24386842"/>
              <a:gd name="connsiteY2" fmla="*/ 12142003 h 13591241"/>
              <a:gd name="connsiteX3" fmla="*/ 2844 w 24386842"/>
              <a:gd name="connsiteY3" fmla="*/ 13591241 h 13591241"/>
              <a:gd name="connsiteX4" fmla="*/ 0 w 24386842"/>
              <a:gd name="connsiteY4" fmla="*/ 0 h 1359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6842" h="13591241">
                <a:moveTo>
                  <a:pt x="0" y="0"/>
                </a:moveTo>
                <a:lnTo>
                  <a:pt x="24386842" y="1376236"/>
                </a:lnTo>
                <a:lnTo>
                  <a:pt x="24386842" y="12142003"/>
                </a:lnTo>
                <a:lnTo>
                  <a:pt x="2844" y="1359124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4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83F240C-B43F-C04B-9CBA-22E49012C46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3"/>
            <a:ext cx="1363808" cy="3722534"/>
          </a:xfrm>
          <a:custGeom>
            <a:avLst/>
            <a:gdLst>
              <a:gd name="connsiteX0" fmla="*/ 0 w 681904"/>
              <a:gd name="connsiteY0" fmla="*/ 0 h 1861267"/>
              <a:gd name="connsiteX1" fmla="*/ 232137 w 681904"/>
              <a:gd name="connsiteY1" fmla="*/ 0 h 1861267"/>
              <a:gd name="connsiteX2" fmla="*/ 681904 w 681904"/>
              <a:gd name="connsiteY2" fmla="*/ 1678552 h 1861267"/>
              <a:gd name="connsiteX3" fmla="*/ 0 w 681904"/>
              <a:gd name="connsiteY3" fmla="*/ 1861267 h 1861267"/>
              <a:gd name="connsiteX4" fmla="*/ 0 w 681904"/>
              <a:gd name="connsiteY4" fmla="*/ 0 h 186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04" h="1861267">
                <a:moveTo>
                  <a:pt x="0" y="0"/>
                </a:moveTo>
                <a:lnTo>
                  <a:pt x="232137" y="0"/>
                </a:lnTo>
                <a:lnTo>
                  <a:pt x="681904" y="1678552"/>
                </a:lnTo>
                <a:lnTo>
                  <a:pt x="0" y="1861267"/>
                </a:lnTo>
                <a:lnTo>
                  <a:pt x="0" y="0"/>
                </a:lnTo>
                <a:close/>
              </a:path>
            </a:pathLst>
          </a:custGeom>
          <a:solidFill>
            <a:srgbClr val="FF4069"/>
          </a:solidFill>
        </p:spPr>
        <p:txBody>
          <a:bodyPr vert="horz" wrap="square" lIns="180000" tIns="0" rIns="0" bIns="0" rtlCol="0">
            <a:noAutofit/>
          </a:bodyPr>
          <a:lstStyle>
            <a:lvl1pPr marL="0" indent="0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4786" indent="-204786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SzPct val="100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6395" indent="-190498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4193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1990" indent="-168273" algn="l" defTabSz="457194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8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28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882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478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075" indent="-114298" algn="l" defTabSz="457194" rtl="0" eaLnBrk="1" latinLnBrk="0" hangingPunct="1">
              <a:lnSpc>
                <a:spcPct val="90000"/>
              </a:lnSpc>
              <a:spcBef>
                <a:spcPts val="251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66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6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K Grotesk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8" name="Platshållare för innehåll 2">
            <a:extLst>
              <a:ext uri="{FF2B5EF4-FFF2-40B4-BE49-F238E27FC236}">
                <a16:creationId xmlns:a16="http://schemas.microsoft.com/office/drawing/2014/main" id="{2D4A396A-3847-41BA-8E26-4785E12B7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3352819"/>
            <a:ext cx="14617130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9" name="Rectangle 239">
            <a:extLst>
              <a:ext uri="{FF2B5EF4-FFF2-40B4-BE49-F238E27FC236}">
                <a16:creationId xmlns:a16="http://schemas.microsoft.com/office/drawing/2014/main" id="{AF6AD38D-1007-5944-B0CB-DE25065310C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9240846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0" name="Rectangle 239">
            <a:extLst>
              <a:ext uri="{FF2B5EF4-FFF2-40B4-BE49-F238E27FC236}">
                <a16:creationId xmlns:a16="http://schemas.microsoft.com/office/drawing/2014/main" id="{C2E33031-9323-8348-B63F-BB3348530AE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8501630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1" name="Rectangle 239">
            <a:extLst>
              <a:ext uri="{FF2B5EF4-FFF2-40B4-BE49-F238E27FC236}">
                <a16:creationId xmlns:a16="http://schemas.microsoft.com/office/drawing/2014/main" id="{E00126BD-7CF6-0749-8341-9A876854AAF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850163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2" name="Rectangle 239">
            <a:extLst>
              <a:ext uri="{FF2B5EF4-FFF2-40B4-BE49-F238E27FC236}">
                <a16:creationId xmlns:a16="http://schemas.microsoft.com/office/drawing/2014/main" id="{0B9B5F77-7564-1347-A229-C2C7716F7BD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3" name="Rectangle 239">
            <a:extLst>
              <a:ext uri="{FF2B5EF4-FFF2-40B4-BE49-F238E27FC236}">
                <a16:creationId xmlns:a16="http://schemas.microsoft.com/office/drawing/2014/main" id="{35D0A8D2-BCB8-6046-ABF2-A0395ACAC26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7762462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4" name="Rectangle 239">
            <a:extLst>
              <a:ext uri="{FF2B5EF4-FFF2-40B4-BE49-F238E27FC236}">
                <a16:creationId xmlns:a16="http://schemas.microsoft.com/office/drawing/2014/main" id="{4B72E292-7077-984F-B95A-C1206B5E021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5" name="Rectangle 239">
            <a:extLst>
              <a:ext uri="{FF2B5EF4-FFF2-40B4-BE49-F238E27FC236}">
                <a16:creationId xmlns:a16="http://schemas.microsoft.com/office/drawing/2014/main" id="{1874BE51-B0C7-E24B-926B-6062940A7B2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6" name="Rectangle 239">
            <a:extLst>
              <a:ext uri="{FF2B5EF4-FFF2-40B4-BE49-F238E27FC236}">
                <a16:creationId xmlns:a16="http://schemas.microsoft.com/office/drawing/2014/main" id="{88E7A7DC-578C-AF4C-ADCC-957795DB593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7" name="Rectangle 239">
            <a:extLst>
              <a:ext uri="{FF2B5EF4-FFF2-40B4-BE49-F238E27FC236}">
                <a16:creationId xmlns:a16="http://schemas.microsoft.com/office/drawing/2014/main" id="{99215F00-912B-F24A-84CD-46858CCF37B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8" name="Rectangle 239">
            <a:extLst>
              <a:ext uri="{FF2B5EF4-FFF2-40B4-BE49-F238E27FC236}">
                <a16:creationId xmlns:a16="http://schemas.microsoft.com/office/drawing/2014/main" id="{DB67BF0F-E694-B24D-AF1A-23A70FE753D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7025246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49" name="Rectangle 239">
            <a:extLst>
              <a:ext uri="{FF2B5EF4-FFF2-40B4-BE49-F238E27FC236}">
                <a16:creationId xmlns:a16="http://schemas.microsoft.com/office/drawing/2014/main" id="{DC55038E-D087-B349-83A7-258D4415F98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0" name="Rectangle 239">
            <a:extLst>
              <a:ext uri="{FF2B5EF4-FFF2-40B4-BE49-F238E27FC236}">
                <a16:creationId xmlns:a16="http://schemas.microsoft.com/office/drawing/2014/main" id="{CD47A1E2-81E5-8444-8EBE-E1BB00D9ED0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1" name="Rectangle 239">
            <a:extLst>
              <a:ext uri="{FF2B5EF4-FFF2-40B4-BE49-F238E27FC236}">
                <a16:creationId xmlns:a16="http://schemas.microsoft.com/office/drawing/2014/main" id="{AD159378-897A-1F48-9BE1-4D49AAF363C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2" name="Rectangle 239">
            <a:extLst>
              <a:ext uri="{FF2B5EF4-FFF2-40B4-BE49-F238E27FC236}">
                <a16:creationId xmlns:a16="http://schemas.microsoft.com/office/drawing/2014/main" id="{72480664-99FF-4542-A822-F164C77DFF1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063995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3" name="Rectangle 239">
            <a:extLst>
              <a:ext uri="{FF2B5EF4-FFF2-40B4-BE49-F238E27FC236}">
                <a16:creationId xmlns:a16="http://schemas.microsoft.com/office/drawing/2014/main" id="{0B91B3F7-6277-804D-AB83-A248967A5F5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063995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4" name="Rectangle 239">
            <a:extLst>
              <a:ext uri="{FF2B5EF4-FFF2-40B4-BE49-F238E27FC236}">
                <a16:creationId xmlns:a16="http://schemas.microsoft.com/office/drawing/2014/main" id="{FCEC6972-EF1F-4640-B083-9AB120851F5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5" name="Rectangle 239">
            <a:extLst>
              <a:ext uri="{FF2B5EF4-FFF2-40B4-BE49-F238E27FC236}">
                <a16:creationId xmlns:a16="http://schemas.microsoft.com/office/drawing/2014/main" id="{52629666-F0E3-764E-8AB7-5677A4F7EF9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6" name="Rectangle 239">
            <a:extLst>
              <a:ext uri="{FF2B5EF4-FFF2-40B4-BE49-F238E27FC236}">
                <a16:creationId xmlns:a16="http://schemas.microsoft.com/office/drawing/2014/main" id="{1927B131-9BB6-394D-ABC7-0785B7CB44B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7" name="Rectangle 239">
            <a:extLst>
              <a:ext uri="{FF2B5EF4-FFF2-40B4-BE49-F238E27FC236}">
                <a16:creationId xmlns:a16="http://schemas.microsoft.com/office/drawing/2014/main" id="{A5D9596A-1759-FF4B-8691-69AC4A783F8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6286078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8" name="Rectangle 239">
            <a:extLst>
              <a:ext uri="{FF2B5EF4-FFF2-40B4-BE49-F238E27FC236}">
                <a16:creationId xmlns:a16="http://schemas.microsoft.com/office/drawing/2014/main" id="{DBD4B6AE-2566-3146-8412-05F301682A4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59" name="Rectangle 239">
            <a:extLst>
              <a:ext uri="{FF2B5EF4-FFF2-40B4-BE49-F238E27FC236}">
                <a16:creationId xmlns:a16="http://schemas.microsoft.com/office/drawing/2014/main" id="{90819BE9-76E2-8E49-B22C-CA2FAE283DA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788494" y="5547910"/>
            <a:ext cx="770728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0" name="Rectangle 239">
            <a:extLst>
              <a:ext uri="{FF2B5EF4-FFF2-40B4-BE49-F238E27FC236}">
                <a16:creationId xmlns:a16="http://schemas.microsoft.com/office/drawing/2014/main" id="{BE1E43A9-4E5E-AE41-928C-84DD2FECB82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1" name="Rectangle 239">
            <a:extLst>
              <a:ext uri="{FF2B5EF4-FFF2-40B4-BE49-F238E27FC236}">
                <a16:creationId xmlns:a16="http://schemas.microsoft.com/office/drawing/2014/main" id="{F0F31187-388E-E34A-B5E2-C3B2D5141BC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2" name="Rectangle 239">
            <a:extLst>
              <a:ext uri="{FF2B5EF4-FFF2-40B4-BE49-F238E27FC236}">
                <a16:creationId xmlns:a16="http://schemas.microsoft.com/office/drawing/2014/main" id="{CE451ABD-B7FA-944B-9F5A-7A160F955D6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3" name="Rectangle 239">
            <a:extLst>
              <a:ext uri="{FF2B5EF4-FFF2-40B4-BE49-F238E27FC236}">
                <a16:creationId xmlns:a16="http://schemas.microsoft.com/office/drawing/2014/main" id="{9C534921-096D-3048-9398-5CA546FC97F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4" name="Rectangle 239">
            <a:extLst>
              <a:ext uri="{FF2B5EF4-FFF2-40B4-BE49-F238E27FC236}">
                <a16:creationId xmlns:a16="http://schemas.microsoft.com/office/drawing/2014/main" id="{E08342CC-5A98-B348-B220-63EBA418847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431043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5" name="Rectangle 239">
            <a:extLst>
              <a:ext uri="{FF2B5EF4-FFF2-40B4-BE49-F238E27FC236}">
                <a16:creationId xmlns:a16="http://schemas.microsoft.com/office/drawing/2014/main" id="{554963C6-D3CD-8247-9E7D-5FF09E64003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7747521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6" name="Rectangle 239">
            <a:extLst>
              <a:ext uri="{FF2B5EF4-FFF2-40B4-BE49-F238E27FC236}">
                <a16:creationId xmlns:a16="http://schemas.microsoft.com/office/drawing/2014/main" id="{8EE58E2D-812C-2B4D-872D-A714567CD3D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850163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7" name="Rectangle 239">
            <a:extLst>
              <a:ext uri="{FF2B5EF4-FFF2-40B4-BE49-F238E27FC236}">
                <a16:creationId xmlns:a16="http://schemas.microsoft.com/office/drawing/2014/main" id="{D1F3DB1E-7B5F-BA4F-BD1B-8B37A1387AE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7762462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8" name="Rectangle 239">
            <a:extLst>
              <a:ext uri="{FF2B5EF4-FFF2-40B4-BE49-F238E27FC236}">
                <a16:creationId xmlns:a16="http://schemas.microsoft.com/office/drawing/2014/main" id="{4E345E2F-1036-5F48-8D2E-4B4EAE9F80A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702524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69" name="Rectangle 239">
            <a:extLst>
              <a:ext uri="{FF2B5EF4-FFF2-40B4-BE49-F238E27FC236}">
                <a16:creationId xmlns:a16="http://schemas.microsoft.com/office/drawing/2014/main" id="{084C8AC5-70B1-DF43-889F-825177A158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0" name="Rectangle 239">
            <a:extLst>
              <a:ext uri="{FF2B5EF4-FFF2-40B4-BE49-F238E27FC236}">
                <a16:creationId xmlns:a16="http://schemas.microsoft.com/office/drawing/2014/main" id="{3E67D10C-D2D6-3A4C-8526-5C2F26B681A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1" name="Rectangle 239">
            <a:extLst>
              <a:ext uri="{FF2B5EF4-FFF2-40B4-BE49-F238E27FC236}">
                <a16:creationId xmlns:a16="http://schemas.microsoft.com/office/drawing/2014/main" id="{36246D70-32AB-E34B-89F5-CF3694896BB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2" name="Rectangle 239">
            <a:extLst>
              <a:ext uri="{FF2B5EF4-FFF2-40B4-BE49-F238E27FC236}">
                <a16:creationId xmlns:a16="http://schemas.microsoft.com/office/drawing/2014/main" id="{ECD2D7A4-99D9-2E4F-9E49-30BEDC69751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2599081" y="6286078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3" name="Rectangle 239">
            <a:extLst>
              <a:ext uri="{FF2B5EF4-FFF2-40B4-BE49-F238E27FC236}">
                <a16:creationId xmlns:a16="http://schemas.microsoft.com/office/drawing/2014/main" id="{A9A6F757-CD0D-5940-8026-318637E7451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916459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4" name="Rectangle 239">
            <a:extLst>
              <a:ext uri="{FF2B5EF4-FFF2-40B4-BE49-F238E27FC236}">
                <a16:creationId xmlns:a16="http://schemas.microsoft.com/office/drawing/2014/main" id="{5A1DBCA5-FEDC-514A-A924-A8D2B2934BC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2599081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5" name="Rectangle 239">
            <a:extLst>
              <a:ext uri="{FF2B5EF4-FFF2-40B4-BE49-F238E27FC236}">
                <a16:creationId xmlns:a16="http://schemas.microsoft.com/office/drawing/2014/main" id="{8F1CD879-293A-0940-B889-E4D1B6F7506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6" name="Rectangle 239">
            <a:extLst>
              <a:ext uri="{FF2B5EF4-FFF2-40B4-BE49-F238E27FC236}">
                <a16:creationId xmlns:a16="http://schemas.microsoft.com/office/drawing/2014/main" id="{5D03AF2B-830B-7F4C-A2CD-7B7E5ADEDCB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57523" y="5547910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7" name="Rectangle 239">
            <a:extLst>
              <a:ext uri="{FF2B5EF4-FFF2-40B4-BE49-F238E27FC236}">
                <a16:creationId xmlns:a16="http://schemas.microsoft.com/office/drawing/2014/main" id="{35F6E5AB-B1B9-2F4C-9E87-A17BDB5C2AE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9106001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8" name="Rectangle 239">
            <a:extLst>
              <a:ext uri="{FF2B5EF4-FFF2-40B4-BE49-F238E27FC236}">
                <a16:creationId xmlns:a16="http://schemas.microsoft.com/office/drawing/2014/main" id="{E6939952-DB5C-F34E-A286-52D21F9139A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1233843" y="4809066"/>
            <a:ext cx="683526" cy="739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sv-SE" sz="3750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C1DCFE92-E08C-0443-86E2-7580C93603B2}"/>
              </a:ext>
            </a:extLst>
          </p:cNvPr>
          <p:cNvSpPr/>
          <p:nvPr userDrawn="1"/>
        </p:nvSpPr>
        <p:spPr bwMode="gray">
          <a:xfrm rot="5400000">
            <a:off x="21548027" y="5506715"/>
            <a:ext cx="1072946" cy="1009574"/>
          </a:xfrm>
          <a:custGeom>
            <a:avLst/>
            <a:gdLst>
              <a:gd name="connsiteX0" fmla="*/ 0 w 1264098"/>
              <a:gd name="connsiteY0" fmla="*/ 1189434 h 1189434"/>
              <a:gd name="connsiteX1" fmla="*/ 0 w 1264098"/>
              <a:gd name="connsiteY1" fmla="*/ 570416 h 1189434"/>
              <a:gd name="connsiteX2" fmla="*/ 646399 w 1264098"/>
              <a:gd name="connsiteY2" fmla="*/ 570416 h 1189434"/>
              <a:gd name="connsiteX3" fmla="*/ 646399 w 1264098"/>
              <a:gd name="connsiteY3" fmla="*/ 0 h 1189434"/>
              <a:gd name="connsiteX4" fmla="*/ 1264098 w 1264098"/>
              <a:gd name="connsiteY4" fmla="*/ 0 h 1189434"/>
              <a:gd name="connsiteX5" fmla="*/ 1264098 w 1264098"/>
              <a:gd name="connsiteY5" fmla="*/ 1189434 h 1189434"/>
              <a:gd name="connsiteX6" fmla="*/ 1264097 w 1264098"/>
              <a:gd name="connsiteY6" fmla="*/ 1189434 h 1189434"/>
              <a:gd name="connsiteX7" fmla="*/ 646399 w 1264098"/>
              <a:gd name="connsiteY7" fmla="*/ 1189434 h 118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098" h="1189434">
                <a:moveTo>
                  <a:pt x="0" y="1189434"/>
                </a:moveTo>
                <a:lnTo>
                  <a:pt x="0" y="570416"/>
                </a:lnTo>
                <a:lnTo>
                  <a:pt x="646399" y="570416"/>
                </a:lnTo>
                <a:lnTo>
                  <a:pt x="646399" y="0"/>
                </a:lnTo>
                <a:lnTo>
                  <a:pt x="1264098" y="0"/>
                </a:lnTo>
                <a:lnTo>
                  <a:pt x="1264098" y="1189434"/>
                </a:lnTo>
                <a:lnTo>
                  <a:pt x="1264097" y="1189434"/>
                </a:lnTo>
                <a:lnTo>
                  <a:pt x="646399" y="11894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3750"/>
          </a:p>
        </p:txBody>
      </p:sp>
      <p:sp>
        <p:nvSpPr>
          <p:cNvPr id="82" name="Platshållare för bildnummer 1">
            <a:extLst>
              <a:ext uri="{FF2B5EF4-FFF2-40B4-BE49-F238E27FC236}">
                <a16:creationId xmlns:a16="http://schemas.microsoft.com/office/drawing/2014/main" id="{9AC1B137-1767-4F5C-A396-89253AB91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3" name="Platshållare för datum 2">
            <a:extLst>
              <a:ext uri="{FF2B5EF4-FFF2-40B4-BE49-F238E27FC236}">
                <a16:creationId xmlns:a16="http://schemas.microsoft.com/office/drawing/2014/main" id="{CB801167-8722-4A0F-A48A-98D9CD280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0E5C424E-6AE6-40EE-B6C9-C2832094E5A0}" type="datetime4">
              <a:rPr lang="sv-SE" smtClean="0"/>
              <a:t>11 april 2022</a:t>
            </a:fld>
            <a:endParaRPr lang="en-US"/>
          </a:p>
        </p:txBody>
      </p:sp>
      <p:sp>
        <p:nvSpPr>
          <p:cNvPr id="85" name="Platshållare för sidfot 5">
            <a:extLst>
              <a:ext uri="{FF2B5EF4-FFF2-40B4-BE49-F238E27FC236}">
                <a16:creationId xmlns:a16="http://schemas.microsoft.com/office/drawing/2014/main" id="{EF52B2CC-C0C7-492A-BA75-82BD381E2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3" dur="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5" dur="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9" dur="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3" dur="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7" dur="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1" dur="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5" dur="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9" dur="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3" dur="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50"/>
                            </p:stCondLst>
                            <p:childTnLst>
                              <p:par>
                                <p:cTn id="1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7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00"/>
                            </p:stCondLst>
                            <p:childTnLst>
                              <p:par>
                                <p:cTn id="1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1" dur="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5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00"/>
                            </p:stCondLst>
                            <p:childTnLst>
                              <p:par>
                                <p:cTn id="1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9" dur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50"/>
                            </p:stCondLst>
                            <p:childTnLst>
                              <p:par>
                                <p:cTn id="1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3" dur="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"/>
                            </p:stCondLst>
                            <p:childTnLst>
                              <p:par>
                                <p:cTn id="14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7" dur="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50"/>
                            </p:stCondLst>
                            <p:childTnLst>
                              <p:par>
                                <p:cTn id="14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1" dur="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0"/>
                            </p:stCondLst>
                            <p:childTnLst>
                              <p:par>
                                <p:cTn id="1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5" dur="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50"/>
                            </p:stCondLst>
                            <p:childTnLst>
                              <p:par>
                                <p:cTn id="15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9" dur="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3" dur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50"/>
                            </p:stCondLst>
                            <p:childTnLst>
                              <p:par>
                                <p:cTn id="16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7" dur="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5534F30B-E05B-4BEE-A8DE-CC0ADE50E397}"/>
              </a:ext>
            </a:extLst>
          </p:cNvPr>
          <p:cNvSpPr/>
          <p:nvPr userDrawn="1"/>
        </p:nvSpPr>
        <p:spPr bwMode="white">
          <a:xfrm flipH="1">
            <a:off x="7" y="0"/>
            <a:ext cx="24383998" cy="13716000"/>
          </a:xfrm>
          <a:custGeom>
            <a:avLst/>
            <a:gdLst>
              <a:gd name="connsiteX0" fmla="*/ 0 w 24383998"/>
              <a:gd name="connsiteY0" fmla="*/ 0 h 10541480"/>
              <a:gd name="connsiteX1" fmla="*/ 24383998 w 24383998"/>
              <a:gd name="connsiteY1" fmla="*/ 0 h 10541480"/>
              <a:gd name="connsiteX2" fmla="*/ 24383998 w 24383998"/>
              <a:gd name="connsiteY2" fmla="*/ 10541480 h 10541480"/>
              <a:gd name="connsiteX3" fmla="*/ 0 w 24383998"/>
              <a:gd name="connsiteY3" fmla="*/ 10541480 h 10541480"/>
              <a:gd name="connsiteX4" fmla="*/ 0 w 24383998"/>
              <a:gd name="connsiteY4" fmla="*/ 0 h 10541480"/>
              <a:gd name="connsiteX0" fmla="*/ 17253 w 24383998"/>
              <a:gd name="connsiteY0" fmla="*/ 0 h 11714672"/>
              <a:gd name="connsiteX1" fmla="*/ 24383998 w 24383998"/>
              <a:gd name="connsiteY1" fmla="*/ 1173192 h 11714672"/>
              <a:gd name="connsiteX2" fmla="*/ 24383998 w 24383998"/>
              <a:gd name="connsiteY2" fmla="*/ 11714672 h 11714672"/>
              <a:gd name="connsiteX3" fmla="*/ 0 w 24383998"/>
              <a:gd name="connsiteY3" fmla="*/ 11714672 h 11714672"/>
              <a:gd name="connsiteX4" fmla="*/ 17253 w 24383998"/>
              <a:gd name="connsiteY4" fmla="*/ 0 h 11714672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1714672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73192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128740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2256034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36297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1124763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  <a:gd name="connsiteX0" fmla="*/ 17253 w 24383998"/>
              <a:gd name="connsiteY0" fmla="*/ 0 h 13577978"/>
              <a:gd name="connsiteX1" fmla="*/ 24383998 w 24383998"/>
              <a:gd name="connsiteY1" fmla="*/ 950324 h 13577978"/>
              <a:gd name="connsiteX2" fmla="*/ 24383998 w 24383998"/>
              <a:gd name="connsiteY2" fmla="*/ 11862987 h 13577978"/>
              <a:gd name="connsiteX3" fmla="*/ 0 w 24383998"/>
              <a:gd name="connsiteY3" fmla="*/ 13577978 h 13577978"/>
              <a:gd name="connsiteX4" fmla="*/ 17253 w 24383998"/>
              <a:gd name="connsiteY4" fmla="*/ 0 h 135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3998" h="13577978">
                <a:moveTo>
                  <a:pt x="17253" y="0"/>
                </a:moveTo>
                <a:lnTo>
                  <a:pt x="24383998" y="950324"/>
                </a:lnTo>
                <a:lnTo>
                  <a:pt x="24383998" y="11862987"/>
                </a:lnTo>
                <a:lnTo>
                  <a:pt x="0" y="13577978"/>
                </a:lnTo>
                <a:lnTo>
                  <a:pt x="172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74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D2E320D4-F214-46D1-87E3-16E60A02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E90CC967-89F0-4B4A-B738-3A0ACA3FA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3" y="3352819"/>
            <a:ext cx="21015958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16D7E2C-1AEB-459E-A906-C65A47283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CBE4E0CF-25AA-4B47-B05B-C5EF741B7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45D1D3A-F102-4019-8000-4D4962F3C9B0}" type="datetime4">
              <a:rPr lang="sv-SE" smtClean="0"/>
              <a:t>11 april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D73F9741-8298-431D-9BC8-7D91E089A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8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5C213310-D4C9-4532-A9DF-0A0E11197F67}"/>
              </a:ext>
            </a:extLst>
          </p:cNvPr>
          <p:cNvSpPr/>
          <p:nvPr userDrawn="1"/>
        </p:nvSpPr>
        <p:spPr bwMode="white">
          <a:xfrm>
            <a:off x="3" y="-2"/>
            <a:ext cx="22536150" cy="13716000"/>
          </a:xfrm>
          <a:custGeom>
            <a:avLst/>
            <a:gdLst>
              <a:gd name="connsiteX0" fmla="*/ 0 w 6284355"/>
              <a:gd name="connsiteY0" fmla="*/ 0 h 6858000"/>
              <a:gd name="connsiteX1" fmla="*/ 6284355 w 6284355"/>
              <a:gd name="connsiteY1" fmla="*/ 0 h 6858000"/>
              <a:gd name="connsiteX2" fmla="*/ 5077827 w 6284355"/>
              <a:gd name="connsiteY2" fmla="*/ 6858000 h 6858000"/>
              <a:gd name="connsiteX3" fmla="*/ 546172 w 6284355"/>
              <a:gd name="connsiteY3" fmla="*/ 6858000 h 6858000"/>
              <a:gd name="connsiteX4" fmla="*/ 0 w 6284355"/>
              <a:gd name="connsiteY4" fmla="*/ 3753516 h 6858000"/>
              <a:gd name="connsiteX5" fmla="*/ 0 w 628435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4355" h="6858000">
                <a:moveTo>
                  <a:pt x="0" y="0"/>
                </a:moveTo>
                <a:lnTo>
                  <a:pt x="6284355" y="0"/>
                </a:lnTo>
                <a:lnTo>
                  <a:pt x="5077827" y="6858000"/>
                </a:lnTo>
                <a:lnTo>
                  <a:pt x="546172" y="6858000"/>
                </a:lnTo>
                <a:lnTo>
                  <a:pt x="0" y="37535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005C41-8209-423F-8228-C31EB687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74907"/>
            <a:ext cx="21015962" cy="2650066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8D4646B6-8A20-4305-941E-531F5A58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3" y="3352819"/>
            <a:ext cx="21015958" cy="870267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6EDDE606-9EEE-47AA-9E8C-1A66CB177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75DC52C5-1723-45C6-B464-B2EBF386A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4169EFF1-4E92-4CB7-9765-A8AE949D29D3}" type="datetime4">
              <a:rPr lang="sv-SE" smtClean="0"/>
              <a:t>11 april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599A1E65-B198-4966-AB5E-62787857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526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, ljus bakgrund - bild med pixlar till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E9C57B99-BE35-4D91-9E1A-6F3B822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0B2027A6-7005-4D6C-8B64-14E8FAC19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612"/>
            <a:ext cx="9601200" cy="8133308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text 12">
            <a:extLst>
              <a:ext uri="{FF2B5EF4-FFF2-40B4-BE49-F238E27FC236}">
                <a16:creationId xmlns:a16="http://schemas.microsoft.com/office/drawing/2014/main" id="{40289102-7911-4890-BB12-A0F391C186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24000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9" name="Platshållare för text 41">
            <a:extLst>
              <a:ext uri="{FF2B5EF4-FFF2-40B4-BE49-F238E27FC236}">
                <a16:creationId xmlns:a16="http://schemas.microsoft.com/office/drawing/2014/main" id="{EB420025-6171-4660-A2A9-A10153A7FE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724104">
            <a:off x="1441036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text 41">
            <a:extLst>
              <a:ext uri="{FF2B5EF4-FFF2-40B4-BE49-F238E27FC236}">
                <a16:creationId xmlns:a16="http://schemas.microsoft.com/office/drawing/2014/main" id="{20D85B5E-2CE7-4E1E-80E9-C26C6C8FD8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97923">
            <a:off x="1558880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6B1D91F8-3B41-4200-97B2-823A5B8FF2F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1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Platshållare för text 41">
            <a:extLst>
              <a:ext uri="{FF2B5EF4-FFF2-40B4-BE49-F238E27FC236}">
                <a16:creationId xmlns:a16="http://schemas.microsoft.com/office/drawing/2014/main" id="{BEEFB114-E6E4-4E82-9853-7523932F07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3722677">
            <a:off x="12028088" y="12230232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4" name="Platshållare för bildnummer 1">
            <a:extLst>
              <a:ext uri="{FF2B5EF4-FFF2-40B4-BE49-F238E27FC236}">
                <a16:creationId xmlns:a16="http://schemas.microsoft.com/office/drawing/2014/main" id="{2F227F8D-4139-412D-B2E1-9C2129EF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datum 2">
            <a:extLst>
              <a:ext uri="{FF2B5EF4-FFF2-40B4-BE49-F238E27FC236}">
                <a16:creationId xmlns:a16="http://schemas.microsoft.com/office/drawing/2014/main" id="{F19B8946-409E-4D62-A2A9-DE3B4C86F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CC990405-7CA1-4DF3-A2E7-7D64B848F7FB}" type="datetime4">
              <a:rPr lang="sv-SE" smtClean="0"/>
              <a:t>11 april 2022</a:t>
            </a:fld>
            <a:endParaRPr lang="en-US"/>
          </a:p>
        </p:txBody>
      </p:sp>
      <p:sp>
        <p:nvSpPr>
          <p:cNvPr id="17" name="Platshållare för sidfot 5">
            <a:extLst>
              <a:ext uri="{FF2B5EF4-FFF2-40B4-BE49-F238E27FC236}">
                <a16:creationId xmlns:a16="http://schemas.microsoft.com/office/drawing/2014/main" id="{F6746B60-E76A-4FFF-BC00-A1B2209C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577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, ljus bakgrund - bild till hög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4EA716A3-FFB9-44CD-9D38-C6FC296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C857050D-43F8-4A1F-B721-5602E0307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106"/>
            <a:ext cx="9601200" cy="8136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5278F859-4DF7-4908-9733-9D4EC660CAB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1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DBD31DB0-E8CD-42C2-8DF5-F365DEAC3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datum 2">
            <a:extLst>
              <a:ext uri="{FF2B5EF4-FFF2-40B4-BE49-F238E27FC236}">
                <a16:creationId xmlns:a16="http://schemas.microsoft.com/office/drawing/2014/main" id="{CCAC2F33-8901-4D4F-903B-87FC4DE17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F050D3D3-1175-41D9-9797-6D79309E1C24}" type="datetime4">
              <a:rPr lang="sv-SE" smtClean="0"/>
              <a:t>11 april 2022</a:t>
            </a:fld>
            <a:endParaRPr lang="en-US"/>
          </a:p>
        </p:txBody>
      </p:sp>
      <p:sp>
        <p:nvSpPr>
          <p:cNvPr id="9" name="Platshållare för sidfot 5">
            <a:extLst>
              <a:ext uri="{FF2B5EF4-FFF2-40B4-BE49-F238E27FC236}">
                <a16:creationId xmlns:a16="http://schemas.microsoft.com/office/drawing/2014/main" id="{B3C93C3A-7BB6-4D4F-B33C-DE060977C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224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, ljus bakgrund - bild med pixlar till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B870A98-C4E6-4883-9552-1F2AD1F3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1" y="1529201"/>
            <a:ext cx="9626598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17">
            <a:extLst>
              <a:ext uri="{FF2B5EF4-FFF2-40B4-BE49-F238E27FC236}">
                <a16:creationId xmlns:a16="http://schemas.microsoft.com/office/drawing/2014/main" id="{8EACD8EC-E0B9-47D7-9CE5-E06077840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77831" y="4561106"/>
            <a:ext cx="9626598" cy="7704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Graphic 12">
            <a:extLst>
              <a:ext uri="{FF2B5EF4-FFF2-40B4-BE49-F238E27FC236}">
                <a16:creationId xmlns:a16="http://schemas.microsoft.com/office/drawing/2014/main" id="{8BE806C1-195A-4679-B961-22F242E8E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40DD408-16C2-420E-9743-6A1EA430CF1B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60944EA-1123-4E48-8DD5-9C39184FAF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11740572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8" name="Platshållare för text 41">
            <a:extLst>
              <a:ext uri="{FF2B5EF4-FFF2-40B4-BE49-F238E27FC236}">
                <a16:creationId xmlns:a16="http://schemas.microsoft.com/office/drawing/2014/main" id="{BE43A377-F69C-42F6-8D0C-19EF6957E3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9875896" flipH="1">
            <a:off x="905597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9" name="Platshållare för text 41">
            <a:extLst>
              <a:ext uri="{FF2B5EF4-FFF2-40B4-BE49-F238E27FC236}">
                <a16:creationId xmlns:a16="http://schemas.microsoft.com/office/drawing/2014/main" id="{DD6D85DD-2BE3-4E4D-833B-AE61908ED16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302077" flipH="1">
            <a:off x="788162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20" name="Platshållare för text 41">
            <a:extLst>
              <a:ext uri="{FF2B5EF4-FFF2-40B4-BE49-F238E27FC236}">
                <a16:creationId xmlns:a16="http://schemas.microsoft.com/office/drawing/2014/main" id="{371ED0BA-A183-4EF9-B9A3-3B3AEA1BED5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7877323" flipH="1">
            <a:off x="11489104" y="1223023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7CEA3405-506C-43C1-815A-1B0925E08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datum 2">
            <a:extLst>
              <a:ext uri="{FF2B5EF4-FFF2-40B4-BE49-F238E27FC236}">
                <a16:creationId xmlns:a16="http://schemas.microsoft.com/office/drawing/2014/main" id="{CF0D616A-3EBD-416F-884E-AF00FBCC9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7C6CD9F1-3487-4A03-8A7C-E19194F20C09}" type="datetime4">
              <a:rPr lang="sv-SE" smtClean="0"/>
              <a:t>11 april 2022</a:t>
            </a:fld>
            <a:endParaRPr lang="en-US"/>
          </a:p>
        </p:txBody>
      </p:sp>
      <p:sp>
        <p:nvSpPr>
          <p:cNvPr id="17" name="Platshållare för sidfot 5">
            <a:extLst>
              <a:ext uri="{FF2B5EF4-FFF2-40B4-BE49-F238E27FC236}">
                <a16:creationId xmlns:a16="http://schemas.microsoft.com/office/drawing/2014/main" id="{B519797F-247F-438E-83BC-51079DE7A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809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, ljus bakgrund - bild till väns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>
            <a:extLst>
              <a:ext uri="{FF2B5EF4-FFF2-40B4-BE49-F238E27FC236}">
                <a16:creationId xmlns:a16="http://schemas.microsoft.com/office/drawing/2014/main" id="{479FD89A-349C-41BE-BA94-060ACC0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1" y="1529201"/>
            <a:ext cx="9626598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95F5338-B587-41A8-8BF5-B4CB16C76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77831" y="4561106"/>
            <a:ext cx="9626598" cy="7699804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Graphic 12">
            <a:extLst>
              <a:ext uri="{FF2B5EF4-FFF2-40B4-BE49-F238E27FC236}">
                <a16:creationId xmlns:a16="http://schemas.microsoft.com/office/drawing/2014/main" id="{F101EA89-7015-4301-B825-388054A6B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3BB9112-A129-4CE1-A7FC-823636115D71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8" name="Platshållare för bildnummer 1">
            <a:extLst>
              <a:ext uri="{FF2B5EF4-FFF2-40B4-BE49-F238E27FC236}">
                <a16:creationId xmlns:a16="http://schemas.microsoft.com/office/drawing/2014/main" id="{2B802D2A-F136-4093-8601-B3E9A8678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2">
            <a:extLst>
              <a:ext uri="{FF2B5EF4-FFF2-40B4-BE49-F238E27FC236}">
                <a16:creationId xmlns:a16="http://schemas.microsoft.com/office/drawing/2014/main" id="{7FE64365-795B-4539-B8D9-234A958E3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69471B56-365A-46DA-876F-1C55375EB921}" type="datetime4">
              <a:rPr lang="sv-SE" smtClean="0"/>
              <a:t>11 april 2022</a:t>
            </a:fld>
            <a:endParaRPr lang="en-US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B3DF62CC-CB4B-47A5-9752-6714B8B99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795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, vit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BDD91D-A9BA-482B-B402-F73CFD0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309627"/>
            <a:ext cx="21031200" cy="8702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2A62F8-D75D-2F46-AB19-063E8575BA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48400" y="12967793"/>
            <a:ext cx="5022000" cy="396474"/>
          </a:xfrm>
          <a:prstGeom prst="rect">
            <a:avLst/>
          </a:prstGeom>
        </p:spPr>
      </p:pic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1BEC1030-64AF-4A8C-8BBF-4AD191A48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bildnummer 1">
            <a:extLst>
              <a:ext uri="{FF2B5EF4-FFF2-40B4-BE49-F238E27FC236}">
                <a16:creationId xmlns:a16="http://schemas.microsoft.com/office/drawing/2014/main" id="{CA953A74-4DAA-4588-A477-B927C2457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D8F9D0E2-D43F-4994-B4BB-F333F5F55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D8D00004-CADE-42B6-B0DE-422761812F9D}" type="datetime4">
              <a:rPr lang="sv-SE" smtClean="0"/>
              <a:t>11 april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42A8E568-602F-4980-BC4F-9B8522875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805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med pixlar till hög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E9C57B99-BE35-4D91-9E1A-6F3B8224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0B2027A6-7005-4D6C-8B64-14E8FAC19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106"/>
            <a:ext cx="9601200" cy="8136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6A1256-EA4D-7A44-AF46-EB34CA59F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53162" y="12978271"/>
            <a:ext cx="5022000" cy="396474"/>
          </a:xfrm>
          <a:prstGeom prst="rect">
            <a:avLst/>
          </a:prstGeom>
        </p:spPr>
      </p:pic>
      <p:sp>
        <p:nvSpPr>
          <p:cNvPr id="30" name="Platshållare för text 12">
            <a:extLst>
              <a:ext uri="{FF2B5EF4-FFF2-40B4-BE49-F238E27FC236}">
                <a16:creationId xmlns:a16="http://schemas.microsoft.com/office/drawing/2014/main" id="{7DDC8B2C-CC71-4F85-9986-152E46CDD1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724000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1" name="Platshållare för text 41">
            <a:extLst>
              <a:ext uri="{FF2B5EF4-FFF2-40B4-BE49-F238E27FC236}">
                <a16:creationId xmlns:a16="http://schemas.microsoft.com/office/drawing/2014/main" id="{87D48DC1-B242-4F19-B0D3-0E5DDB97D9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724104">
            <a:off x="1441036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2" name="Platshållare för text 41">
            <a:extLst>
              <a:ext uri="{FF2B5EF4-FFF2-40B4-BE49-F238E27FC236}">
                <a16:creationId xmlns:a16="http://schemas.microsoft.com/office/drawing/2014/main" id="{C9D4F7D8-649E-48E4-9B11-224249F2083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97923">
            <a:off x="1558880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33" name="Platshållare för bild 32">
            <a:extLst>
              <a:ext uri="{FF2B5EF4-FFF2-40B4-BE49-F238E27FC236}">
                <a16:creationId xmlns:a16="http://schemas.microsoft.com/office/drawing/2014/main" id="{23A25378-351A-4883-B1C0-E34F09011EE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1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34" name="Platshållare för text 41">
            <a:extLst>
              <a:ext uri="{FF2B5EF4-FFF2-40B4-BE49-F238E27FC236}">
                <a16:creationId xmlns:a16="http://schemas.microsoft.com/office/drawing/2014/main" id="{514879F1-BA7D-4553-8A5F-7891C7B089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3722677">
            <a:off x="12028088" y="12230232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bildnummer 1">
            <a:extLst>
              <a:ext uri="{FF2B5EF4-FFF2-40B4-BE49-F238E27FC236}">
                <a16:creationId xmlns:a16="http://schemas.microsoft.com/office/drawing/2014/main" id="{D7489701-B9B8-4EA2-B18B-2A9D5AE1F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2">
            <a:extLst>
              <a:ext uri="{FF2B5EF4-FFF2-40B4-BE49-F238E27FC236}">
                <a16:creationId xmlns:a16="http://schemas.microsoft.com/office/drawing/2014/main" id="{FFA6FA64-0EED-4048-8645-7A5A78EBB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AD1EA42C-2FB7-4068-ACD4-65F1DCAF5445}" type="datetime4">
              <a:rPr lang="sv-SE" smtClean="0"/>
              <a:t>11 april 2022</a:t>
            </a:fld>
            <a:endParaRPr lang="en-US"/>
          </a:p>
        </p:txBody>
      </p:sp>
      <p:sp>
        <p:nvSpPr>
          <p:cNvPr id="15" name="Platshållare för sidfot 5">
            <a:extLst>
              <a:ext uri="{FF2B5EF4-FFF2-40B4-BE49-F238E27FC236}">
                <a16:creationId xmlns:a16="http://schemas.microsoft.com/office/drawing/2014/main" id="{DB75F340-94FD-4A23-BC41-559514439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96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684B57-3126-44FE-82E4-27EDD662FEF9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5134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a bild till hög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8">
            <a:extLst>
              <a:ext uri="{FF2B5EF4-FFF2-40B4-BE49-F238E27FC236}">
                <a16:creationId xmlns:a16="http://schemas.microsoft.com/office/drawing/2014/main" id="{4EA716A3-FFB9-44CD-9D38-C6FC296B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9201"/>
            <a:ext cx="96012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C857050D-43F8-4A1F-B721-5602E03078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6400" y="4561106"/>
            <a:ext cx="9601200" cy="8136000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6B61109-5403-4E0A-9203-CDBB3BB295D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921808" y="3895"/>
            <a:ext cx="11462192" cy="12226338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5760000 h 5760000"/>
              <a:gd name="connsiteX3" fmla="*/ 4680000 w 5400000"/>
              <a:gd name="connsiteY3" fmla="*/ 5760000 h 5760000"/>
              <a:gd name="connsiteX4" fmla="*/ 4680000 w 5400000"/>
              <a:gd name="connsiteY4" fmla="*/ 5400000 h 5760000"/>
              <a:gd name="connsiteX5" fmla="*/ 4320000 w 5400000"/>
              <a:gd name="connsiteY5" fmla="*/ 5400000 h 5760000"/>
              <a:gd name="connsiteX6" fmla="*/ 4320000 w 5400000"/>
              <a:gd name="connsiteY6" fmla="*/ 5760000 h 5760000"/>
              <a:gd name="connsiteX7" fmla="*/ 1080000 w 5400000"/>
              <a:gd name="connsiteY7" fmla="*/ 5760000 h 5760000"/>
              <a:gd name="connsiteX8" fmla="*/ 1080000 w 5400000"/>
              <a:gd name="connsiteY8" fmla="*/ 5400000 h 5760000"/>
              <a:gd name="connsiteX9" fmla="*/ 720000 w 5400000"/>
              <a:gd name="connsiteY9" fmla="*/ 5400000 h 5760000"/>
              <a:gd name="connsiteX10" fmla="*/ 720000 w 5400000"/>
              <a:gd name="connsiteY10" fmla="*/ 5760000 h 5760000"/>
              <a:gd name="connsiteX11" fmla="*/ 0 w 5400000"/>
              <a:gd name="connsiteY11" fmla="*/ 5760000 h 5760000"/>
              <a:gd name="connsiteX12" fmla="*/ 0 w 5400000"/>
              <a:gd name="connsiteY12" fmla="*/ 4678052 h 5760000"/>
              <a:gd name="connsiteX13" fmla="*/ 360000 w 5400000"/>
              <a:gd name="connsiteY13" fmla="*/ 4678052 h 5760000"/>
              <a:gd name="connsiteX14" fmla="*/ 360000 w 5400000"/>
              <a:gd name="connsiteY14" fmla="*/ 4318052 h 5760000"/>
              <a:gd name="connsiteX15" fmla="*/ 0 w 5400000"/>
              <a:gd name="connsiteY15" fmla="*/ 4318052 h 5760000"/>
              <a:gd name="connsiteX16" fmla="*/ 0 w 5400000"/>
              <a:gd name="connsiteY16" fmla="*/ 718052 h 5760000"/>
              <a:gd name="connsiteX17" fmla="*/ 360000 w 5400000"/>
              <a:gd name="connsiteY17" fmla="*/ 718052 h 5760000"/>
              <a:gd name="connsiteX18" fmla="*/ 360000 w 5400000"/>
              <a:gd name="connsiteY18" fmla="*/ 358052 h 5760000"/>
              <a:gd name="connsiteX19" fmla="*/ 0 w 5400000"/>
              <a:gd name="connsiteY19" fmla="*/ 358052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lnTo>
                  <a:pt x="0" y="4678052"/>
                </a:lnTo>
                <a:lnTo>
                  <a:pt x="360000" y="4678052"/>
                </a:lnTo>
                <a:lnTo>
                  <a:pt x="360000" y="4318052"/>
                </a:lnTo>
                <a:lnTo>
                  <a:pt x="0" y="4318052"/>
                </a:lnTo>
                <a:lnTo>
                  <a:pt x="0" y="718052"/>
                </a:lnTo>
                <a:lnTo>
                  <a:pt x="360000" y="718052"/>
                </a:lnTo>
                <a:lnTo>
                  <a:pt x="360000" y="358052"/>
                </a:lnTo>
                <a:lnTo>
                  <a:pt x="0" y="358052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8BF7CD82-666A-4F6C-93EF-81B362FAB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6161DABC-CF8B-494E-9E88-5824A7C8F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5A8A0F68-FF59-4F29-940A-C3762D29FE9A}" type="datetime4">
              <a:rPr lang="sv-SE" smtClean="0"/>
              <a:t>11 april 2022</a:t>
            </a:fld>
            <a:endParaRPr lang="en-US"/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4C700842-D927-48FB-A42E-B0D10AC7BC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53162" y="12978271"/>
            <a:ext cx="5022000" cy="396474"/>
          </a:xfrm>
          <a:prstGeom prst="rect">
            <a:avLst/>
          </a:prstGeom>
        </p:spPr>
      </p:pic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63D9E628-C252-4914-A43B-9489CB901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417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med pixlar till väns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6EF55A2-A4C8-4946-9B15-495DCB748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48400" y="12967793"/>
            <a:ext cx="5022000" cy="396474"/>
          </a:xfrm>
          <a:prstGeom prst="rect">
            <a:avLst/>
          </a:prstGeom>
        </p:spPr>
      </p:pic>
      <p:sp>
        <p:nvSpPr>
          <p:cNvPr id="14" name="Title Placeholder 8">
            <a:extLst>
              <a:ext uri="{FF2B5EF4-FFF2-40B4-BE49-F238E27FC236}">
                <a16:creationId xmlns:a16="http://schemas.microsoft.com/office/drawing/2014/main" id="{0B870A98-C4E6-4883-9552-1F2AD1F3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0" y="1529201"/>
            <a:ext cx="96266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6" name="Platshållare för text 17">
            <a:extLst>
              <a:ext uri="{FF2B5EF4-FFF2-40B4-BE49-F238E27FC236}">
                <a16:creationId xmlns:a16="http://schemas.microsoft.com/office/drawing/2014/main" id="{D60B3327-B8D2-488B-86C9-A62EEF2F93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077830" y="4561106"/>
            <a:ext cx="9626600" cy="7699804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56529A8-1B4D-4540-9226-2D5F2395E1CD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1" name="Platshållare för text 12">
            <a:extLst>
              <a:ext uri="{FF2B5EF4-FFF2-40B4-BE49-F238E27FC236}">
                <a16:creationId xmlns:a16="http://schemas.microsoft.com/office/drawing/2014/main" id="{D6842151-2D8B-4F7E-B893-F0125672F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11740572" y="567526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Platshållare för text 41">
            <a:extLst>
              <a:ext uri="{FF2B5EF4-FFF2-40B4-BE49-F238E27FC236}">
                <a16:creationId xmlns:a16="http://schemas.microsoft.com/office/drawing/2014/main" id="{6B5EDAA2-DE30-428A-A3C3-A422EA3EB72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 rot="19875896" flipH="1">
            <a:off x="9055970" y="12260904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3" name="Platshållare för text 41">
            <a:extLst>
              <a:ext uri="{FF2B5EF4-FFF2-40B4-BE49-F238E27FC236}">
                <a16:creationId xmlns:a16="http://schemas.microsoft.com/office/drawing/2014/main" id="{B0396CC2-5D75-427C-BD6B-2168B451E4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 rot="21302077" flipH="1">
            <a:off x="7881620" y="1249979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5" name="Platshållare för text 41">
            <a:extLst>
              <a:ext uri="{FF2B5EF4-FFF2-40B4-BE49-F238E27FC236}">
                <a16:creationId xmlns:a16="http://schemas.microsoft.com/office/drawing/2014/main" id="{E5CFCEDD-8FC5-4BB5-8570-31BB7B3287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 rot="17877323" flipH="1">
            <a:off x="11489104" y="12230230"/>
            <a:ext cx="936000" cy="936000"/>
          </a:xfrm>
          <a:custGeom>
            <a:avLst/>
            <a:gdLst>
              <a:gd name="connsiteX0" fmla="*/ 613364 w 777715"/>
              <a:gd name="connsiteY0" fmla="*/ 0 h 777715"/>
              <a:gd name="connsiteX1" fmla="*/ 777715 w 777715"/>
              <a:gd name="connsiteY1" fmla="*/ 613364 h 777715"/>
              <a:gd name="connsiteX2" fmla="*/ 164351 w 777715"/>
              <a:gd name="connsiteY2" fmla="*/ 777715 h 777715"/>
              <a:gd name="connsiteX3" fmla="*/ 0 w 777715"/>
              <a:gd name="connsiteY3" fmla="*/ 164351 h 77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715" h="777715">
                <a:moveTo>
                  <a:pt x="613364" y="0"/>
                </a:moveTo>
                <a:lnTo>
                  <a:pt x="777715" y="613364"/>
                </a:lnTo>
                <a:lnTo>
                  <a:pt x="164351" y="777715"/>
                </a:lnTo>
                <a:lnTo>
                  <a:pt x="0" y="16435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266"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7" name="Platshållare för bildnummer 1">
            <a:extLst>
              <a:ext uri="{FF2B5EF4-FFF2-40B4-BE49-F238E27FC236}">
                <a16:creationId xmlns:a16="http://schemas.microsoft.com/office/drawing/2014/main" id="{E3C88725-D73B-4ABB-A885-C2E4414C0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8" name="Platshållare för datum 2">
            <a:extLst>
              <a:ext uri="{FF2B5EF4-FFF2-40B4-BE49-F238E27FC236}">
                <a16:creationId xmlns:a16="http://schemas.microsoft.com/office/drawing/2014/main" id="{30CDF179-0A6A-4333-B3F7-6E029D5E7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00EB8E45-0278-4A44-9A08-E3A840FF1715}" type="datetime4">
              <a:rPr lang="sv-SE" smtClean="0"/>
              <a:t>11 april 2022</a:t>
            </a:fld>
            <a:endParaRPr lang="en-US"/>
          </a:p>
        </p:txBody>
      </p:sp>
      <p:sp>
        <p:nvSpPr>
          <p:cNvPr id="20" name="Platshållare för sidfot 5">
            <a:extLst>
              <a:ext uri="{FF2B5EF4-FFF2-40B4-BE49-F238E27FC236}">
                <a16:creationId xmlns:a16="http://schemas.microsoft.com/office/drawing/2014/main" id="{E5D1EA96-93B5-4B44-8708-1F65769A0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1442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a bild till väns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6EF55A2-A4C8-4946-9B15-495DCB748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8948400" y="12967793"/>
            <a:ext cx="5022000" cy="396474"/>
          </a:xfrm>
          <a:prstGeom prst="rect">
            <a:avLst/>
          </a:prstGeom>
        </p:spPr>
      </p:pic>
      <p:sp>
        <p:nvSpPr>
          <p:cNvPr id="10" name="Title Placeholder 8">
            <a:extLst>
              <a:ext uri="{FF2B5EF4-FFF2-40B4-BE49-F238E27FC236}">
                <a16:creationId xmlns:a16="http://schemas.microsoft.com/office/drawing/2014/main" id="{479FD89A-349C-41BE-BA94-060ACC02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830" y="1529201"/>
            <a:ext cx="9626600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995F5338-B587-41A8-8BF5-B4CB16C76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77830" y="4561106"/>
            <a:ext cx="9626600" cy="7699804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10F06F8-BD5A-4BD2-99BA-880F1E29E5CB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0" y="0"/>
            <a:ext cx="11461500" cy="12225600"/>
          </a:xfrm>
          <a:custGeom>
            <a:avLst/>
            <a:gdLst>
              <a:gd name="connsiteX0" fmla="*/ 0 w 5400000"/>
              <a:gd name="connsiteY0" fmla="*/ 0 h 5760000"/>
              <a:gd name="connsiteX1" fmla="*/ 5400000 w 5400000"/>
              <a:gd name="connsiteY1" fmla="*/ 0 h 5760000"/>
              <a:gd name="connsiteX2" fmla="*/ 5400000 w 5400000"/>
              <a:gd name="connsiteY2" fmla="*/ 360000 h 5760000"/>
              <a:gd name="connsiteX3" fmla="*/ 5040000 w 5400000"/>
              <a:gd name="connsiteY3" fmla="*/ 360000 h 5760000"/>
              <a:gd name="connsiteX4" fmla="*/ 5040000 w 5400000"/>
              <a:gd name="connsiteY4" fmla="*/ 720000 h 5760000"/>
              <a:gd name="connsiteX5" fmla="*/ 5400000 w 5400000"/>
              <a:gd name="connsiteY5" fmla="*/ 720000 h 5760000"/>
              <a:gd name="connsiteX6" fmla="*/ 5400000 w 5400000"/>
              <a:gd name="connsiteY6" fmla="*/ 4320000 h 5760000"/>
              <a:gd name="connsiteX7" fmla="*/ 5040000 w 5400000"/>
              <a:gd name="connsiteY7" fmla="*/ 4320000 h 5760000"/>
              <a:gd name="connsiteX8" fmla="*/ 5040000 w 5400000"/>
              <a:gd name="connsiteY8" fmla="*/ 4680000 h 5760000"/>
              <a:gd name="connsiteX9" fmla="*/ 5400000 w 5400000"/>
              <a:gd name="connsiteY9" fmla="*/ 4680000 h 5760000"/>
              <a:gd name="connsiteX10" fmla="*/ 5400000 w 5400000"/>
              <a:gd name="connsiteY10" fmla="*/ 5760000 h 5760000"/>
              <a:gd name="connsiteX11" fmla="*/ 4680000 w 5400000"/>
              <a:gd name="connsiteY11" fmla="*/ 5760000 h 5760000"/>
              <a:gd name="connsiteX12" fmla="*/ 4680000 w 5400000"/>
              <a:gd name="connsiteY12" fmla="*/ 5400000 h 5760000"/>
              <a:gd name="connsiteX13" fmla="*/ 4320000 w 5400000"/>
              <a:gd name="connsiteY13" fmla="*/ 5400000 h 5760000"/>
              <a:gd name="connsiteX14" fmla="*/ 4320000 w 5400000"/>
              <a:gd name="connsiteY14" fmla="*/ 5760000 h 5760000"/>
              <a:gd name="connsiteX15" fmla="*/ 1080000 w 5400000"/>
              <a:gd name="connsiteY15" fmla="*/ 5760000 h 5760000"/>
              <a:gd name="connsiteX16" fmla="*/ 1080000 w 5400000"/>
              <a:gd name="connsiteY16" fmla="*/ 5400000 h 5760000"/>
              <a:gd name="connsiteX17" fmla="*/ 720000 w 5400000"/>
              <a:gd name="connsiteY17" fmla="*/ 5400000 h 5760000"/>
              <a:gd name="connsiteX18" fmla="*/ 720000 w 5400000"/>
              <a:gd name="connsiteY18" fmla="*/ 5760000 h 5760000"/>
              <a:gd name="connsiteX19" fmla="*/ 0 w 5400000"/>
              <a:gd name="connsiteY19" fmla="*/ 576000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00000" h="5760000">
                <a:moveTo>
                  <a:pt x="0" y="0"/>
                </a:moveTo>
                <a:lnTo>
                  <a:pt x="5400000" y="0"/>
                </a:lnTo>
                <a:lnTo>
                  <a:pt x="5400000" y="360000"/>
                </a:lnTo>
                <a:lnTo>
                  <a:pt x="5040000" y="360000"/>
                </a:lnTo>
                <a:lnTo>
                  <a:pt x="5040000" y="720000"/>
                </a:lnTo>
                <a:lnTo>
                  <a:pt x="5400000" y="720000"/>
                </a:lnTo>
                <a:lnTo>
                  <a:pt x="5400000" y="4320000"/>
                </a:lnTo>
                <a:lnTo>
                  <a:pt x="5040000" y="4320000"/>
                </a:lnTo>
                <a:lnTo>
                  <a:pt x="5040000" y="4680000"/>
                </a:lnTo>
                <a:lnTo>
                  <a:pt x="5400000" y="4680000"/>
                </a:lnTo>
                <a:lnTo>
                  <a:pt x="5400000" y="5760000"/>
                </a:lnTo>
                <a:lnTo>
                  <a:pt x="4680000" y="5760000"/>
                </a:lnTo>
                <a:lnTo>
                  <a:pt x="4680000" y="5400000"/>
                </a:lnTo>
                <a:lnTo>
                  <a:pt x="4320000" y="5400000"/>
                </a:lnTo>
                <a:lnTo>
                  <a:pt x="4320000" y="5760000"/>
                </a:lnTo>
                <a:lnTo>
                  <a:pt x="1080000" y="5760000"/>
                </a:lnTo>
                <a:lnTo>
                  <a:pt x="1080000" y="5400000"/>
                </a:lnTo>
                <a:lnTo>
                  <a:pt x="720000" y="5400000"/>
                </a:lnTo>
                <a:lnTo>
                  <a:pt x="720000" y="5760000"/>
                </a:lnTo>
                <a:lnTo>
                  <a:pt x="0" y="5760000"/>
                </a:lnTo>
                <a:close/>
              </a:path>
            </a:pathLst>
          </a:custGeom>
          <a:pattFill prst="pct90">
            <a:fgClr>
              <a:schemeClr val="tx2"/>
            </a:fgClr>
            <a:bgClr>
              <a:schemeClr val="bg1"/>
            </a:bgClr>
          </a:pattFill>
        </p:spPr>
        <p:txBody>
          <a:bodyPr vert="horz" wrap="square" lIns="90000" tIns="0" rIns="0" bIns="0" rtlCol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E1E7100-3A5E-406E-9CAA-94D6E5B16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bg2"/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5B0DBEEB-7AA6-4D12-822B-0B6C3B90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bg2"/>
                </a:solidFill>
                <a:latin typeface="+mj-lt"/>
              </a:defRPr>
            </a:lvl1pPr>
          </a:lstStyle>
          <a:p>
            <a:fld id="{6994516C-8521-4A1E-A564-E3697101F414}" type="datetime4">
              <a:rPr lang="sv-SE" smtClean="0"/>
              <a:t>11 april 2022</a:t>
            </a:fld>
            <a:endParaRPr lang="en-US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AD96B03B-5E46-4C8C-BAD3-A31918B2B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kumimoji="0" lang="en-US" sz="1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n-ea"/>
                <a:cs typeface="+mn-cs"/>
                <a:sym typeface="Helvetica Light"/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2017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B144E1-D158-4EA4-BAE7-4AC3B7B5C4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24383998" cy="13716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81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7443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Y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3005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904212" y="3651250"/>
            <a:ext cx="10067828" cy="870267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330258" y="3645720"/>
            <a:ext cx="10067828" cy="870820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904215" y="730253"/>
            <a:ext cx="20493874" cy="2651126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218" y="508822"/>
            <a:ext cx="4007632" cy="19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text  Röd Halvsida specia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068EC8E8-5A61-4455-ABF8-07CB6C7205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0758" y="0"/>
            <a:ext cx="14423243" cy="13716000"/>
          </a:xfrm>
          <a:custGeom>
            <a:avLst/>
            <a:gdLst>
              <a:gd name="connsiteX0" fmla="*/ 381780 w 14423243"/>
              <a:gd name="connsiteY0" fmla="*/ 0 h 13716000"/>
              <a:gd name="connsiteX1" fmla="*/ 14423243 w 14423243"/>
              <a:gd name="connsiteY1" fmla="*/ 0 h 13716000"/>
              <a:gd name="connsiteX2" fmla="*/ 14423243 w 14423243"/>
              <a:gd name="connsiteY2" fmla="*/ 13716000 h 13716000"/>
              <a:gd name="connsiteX3" fmla="*/ 3400930 w 14423243"/>
              <a:gd name="connsiteY3" fmla="*/ 13716000 h 13716000"/>
              <a:gd name="connsiteX4" fmla="*/ 2957273 w 14423243"/>
              <a:gd name="connsiteY4" fmla="*/ 12060253 h 13716000"/>
              <a:gd name="connsiteX5" fmla="*/ 3569367 w 14423243"/>
              <a:gd name="connsiteY5" fmla="*/ 11896243 h 13716000"/>
              <a:gd name="connsiteX6" fmla="*/ 3733718 w 14423243"/>
              <a:gd name="connsiteY6" fmla="*/ 12509606 h 13716000"/>
              <a:gd name="connsiteX7" fmla="*/ 4347082 w 14423243"/>
              <a:gd name="connsiteY7" fmla="*/ 12345255 h 13716000"/>
              <a:gd name="connsiteX8" fmla="*/ 4182730 w 14423243"/>
              <a:gd name="connsiteY8" fmla="*/ 11731892 h 13716000"/>
              <a:gd name="connsiteX9" fmla="*/ 3569367 w 14423243"/>
              <a:gd name="connsiteY9" fmla="*/ 11896242 h 13716000"/>
              <a:gd name="connsiteX10" fmla="*/ 3076316 w 14423243"/>
              <a:gd name="connsiteY10" fmla="*/ 10056153 h 13716000"/>
              <a:gd name="connsiteX11" fmla="*/ 2464224 w 14423243"/>
              <a:gd name="connsiteY11" fmla="*/ 10220163 h 13716000"/>
              <a:gd name="connsiteX12" fmla="*/ 2299874 w 14423243"/>
              <a:gd name="connsiteY12" fmla="*/ 9606801 h 13716000"/>
              <a:gd name="connsiteX13" fmla="*/ 2911967 w 14423243"/>
              <a:gd name="connsiteY13" fmla="*/ 9442791 h 13716000"/>
              <a:gd name="connsiteX14" fmla="*/ 776442 w 14423243"/>
              <a:gd name="connsiteY14" fmla="*/ 1472907 h 13716000"/>
              <a:gd name="connsiteX15" fmla="*/ 164349 w 14423243"/>
              <a:gd name="connsiteY15" fmla="*/ 1636917 h 13716000"/>
              <a:gd name="connsiteX16" fmla="*/ 0 w 14423243"/>
              <a:gd name="connsiteY16" fmla="*/ 1023555 h 13716000"/>
              <a:gd name="connsiteX17" fmla="*/ 612093 w 14423243"/>
              <a:gd name="connsiteY17" fmla="*/ 859545 h 13716000"/>
              <a:gd name="connsiteX18" fmla="*/ 775416 w 14423243"/>
              <a:gd name="connsiteY18" fmla="*/ 1469074 h 13716000"/>
              <a:gd name="connsiteX19" fmla="*/ 1388779 w 14423243"/>
              <a:gd name="connsiteY19" fmla="*/ 1304724 h 13716000"/>
              <a:gd name="connsiteX20" fmla="*/ 1224429 w 14423243"/>
              <a:gd name="connsiteY20" fmla="*/ 691360 h 13716000"/>
              <a:gd name="connsiteX21" fmla="*/ 611067 w 14423243"/>
              <a:gd name="connsiteY21" fmla="*/ 8557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3243" h="13716000">
                <a:moveTo>
                  <a:pt x="381780" y="0"/>
                </a:moveTo>
                <a:lnTo>
                  <a:pt x="14423243" y="0"/>
                </a:lnTo>
                <a:lnTo>
                  <a:pt x="14423243" y="13716000"/>
                </a:lnTo>
                <a:lnTo>
                  <a:pt x="3400930" y="13716000"/>
                </a:lnTo>
                <a:lnTo>
                  <a:pt x="2957273" y="12060253"/>
                </a:lnTo>
                <a:lnTo>
                  <a:pt x="3569367" y="11896243"/>
                </a:lnTo>
                <a:lnTo>
                  <a:pt x="3733718" y="12509606"/>
                </a:lnTo>
                <a:lnTo>
                  <a:pt x="4347082" y="12345255"/>
                </a:lnTo>
                <a:lnTo>
                  <a:pt x="4182730" y="11731892"/>
                </a:lnTo>
                <a:lnTo>
                  <a:pt x="3569367" y="11896242"/>
                </a:lnTo>
                <a:lnTo>
                  <a:pt x="3076316" y="10056153"/>
                </a:lnTo>
                <a:lnTo>
                  <a:pt x="2464224" y="10220163"/>
                </a:lnTo>
                <a:lnTo>
                  <a:pt x="2299874" y="9606801"/>
                </a:lnTo>
                <a:lnTo>
                  <a:pt x="2911967" y="9442791"/>
                </a:lnTo>
                <a:lnTo>
                  <a:pt x="776442" y="1472907"/>
                </a:lnTo>
                <a:lnTo>
                  <a:pt x="164349" y="1636917"/>
                </a:lnTo>
                <a:lnTo>
                  <a:pt x="0" y="1023555"/>
                </a:lnTo>
                <a:lnTo>
                  <a:pt x="612093" y="859545"/>
                </a:lnTo>
                <a:lnTo>
                  <a:pt x="775416" y="1469074"/>
                </a:lnTo>
                <a:lnTo>
                  <a:pt x="1388779" y="1304724"/>
                </a:lnTo>
                <a:lnTo>
                  <a:pt x="1224429" y="691360"/>
                </a:lnTo>
                <a:lnTo>
                  <a:pt x="611067" y="85571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bg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buClrTx/>
              <a:defRPr sz="2800">
                <a:solidFill>
                  <a:schemeClr val="bg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bg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8" name="Platshållare för text 37">
            <a:extLst>
              <a:ext uri="{FF2B5EF4-FFF2-40B4-BE49-F238E27FC236}">
                <a16:creationId xmlns:a16="http://schemas.microsoft.com/office/drawing/2014/main" id="{9532A1FD-9C69-4EF8-8DBD-CF5313AEF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5121" y="12088740"/>
            <a:ext cx="867427" cy="867427"/>
          </a:xfrm>
          <a:custGeom>
            <a:avLst/>
            <a:gdLst>
              <a:gd name="connsiteX0" fmla="*/ 317500 w 867427"/>
              <a:gd name="connsiteY0" fmla="*/ 0 h 867427"/>
              <a:gd name="connsiteX1" fmla="*/ 867427 w 867427"/>
              <a:gd name="connsiteY1" fmla="*/ 317500 h 867427"/>
              <a:gd name="connsiteX2" fmla="*/ 549927 w 867427"/>
              <a:gd name="connsiteY2" fmla="*/ 867427 h 867427"/>
              <a:gd name="connsiteX3" fmla="*/ 0 w 867427"/>
              <a:gd name="connsiteY3" fmla="*/ 549927 h 867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7427" h="867427">
                <a:moveTo>
                  <a:pt x="317500" y="0"/>
                </a:moveTo>
                <a:lnTo>
                  <a:pt x="867427" y="317500"/>
                </a:lnTo>
                <a:lnTo>
                  <a:pt x="549927" y="867427"/>
                </a:lnTo>
                <a:lnTo>
                  <a:pt x="0" y="549927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3A9F0383-C5DE-425A-885D-C674590A56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82380" y="12509605"/>
            <a:ext cx="776444" cy="777373"/>
          </a:xfrm>
          <a:custGeom>
            <a:avLst/>
            <a:gdLst>
              <a:gd name="connsiteX0" fmla="*/ 612094 w 776444"/>
              <a:gd name="connsiteY0" fmla="*/ 0 h 777373"/>
              <a:gd name="connsiteX1" fmla="*/ 776444 w 776444"/>
              <a:gd name="connsiteY1" fmla="*/ 613363 h 777373"/>
              <a:gd name="connsiteX2" fmla="*/ 164350 w 776444"/>
              <a:gd name="connsiteY2" fmla="*/ 777373 h 777373"/>
              <a:gd name="connsiteX3" fmla="*/ 0 w 776444"/>
              <a:gd name="connsiteY3" fmla="*/ 164010 h 7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444" h="777373">
                <a:moveTo>
                  <a:pt x="612094" y="0"/>
                </a:moveTo>
                <a:lnTo>
                  <a:pt x="776444" y="613363"/>
                </a:lnTo>
                <a:lnTo>
                  <a:pt x="164350" y="777373"/>
                </a:lnTo>
                <a:lnTo>
                  <a:pt x="0" y="164010"/>
                </a:lnTo>
                <a:close/>
              </a:path>
            </a:pathLst>
          </a:custGeom>
          <a:solidFill>
            <a:srgbClr val="55C7B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9" name="Platshållare för text 3">
            <a:extLst>
              <a:ext uri="{FF2B5EF4-FFF2-40B4-BE49-F238E27FC236}">
                <a16:creationId xmlns:a16="http://schemas.microsoft.com/office/drawing/2014/main" id="{24ED1300-F3B7-477D-B38C-E2E1C9A59C6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04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text Halvsida enkel -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0F9ACDA2-CE01-484C-8EB7-62D4185467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38587" y="0"/>
            <a:ext cx="14045413" cy="13716000"/>
          </a:xfrm>
          <a:custGeom>
            <a:avLst/>
            <a:gdLst>
              <a:gd name="connsiteX0" fmla="*/ 0 w 14045413"/>
              <a:gd name="connsiteY0" fmla="*/ 0 h 13716000"/>
              <a:gd name="connsiteX1" fmla="*/ 14045413 w 14045413"/>
              <a:gd name="connsiteY1" fmla="*/ 0 h 13716000"/>
              <a:gd name="connsiteX2" fmla="*/ 14045413 w 14045413"/>
              <a:gd name="connsiteY2" fmla="*/ 13716000 h 13716000"/>
              <a:gd name="connsiteX3" fmla="*/ 3675190 w 14045413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5413" h="13716000">
                <a:moveTo>
                  <a:pt x="0" y="0"/>
                </a:moveTo>
                <a:lnTo>
                  <a:pt x="14045413" y="0"/>
                </a:lnTo>
                <a:lnTo>
                  <a:pt x="14045413" y="13716000"/>
                </a:lnTo>
                <a:lnTo>
                  <a:pt x="3675190" y="13716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A9670-47D8-4DE6-B870-A0292882187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03426" y="691358"/>
            <a:ext cx="8059074" cy="3524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27ADA867-8B56-4645-AA76-13CC08D566C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003425" y="4830828"/>
            <a:ext cx="8059074" cy="7342187"/>
          </a:xfr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1600"/>
              </a:spcBef>
              <a:spcAft>
                <a:spcPts val="1200"/>
              </a:spcAft>
              <a:defRPr sz="2800">
                <a:solidFill>
                  <a:schemeClr val="tx1"/>
                </a:solidFill>
              </a:defRPr>
            </a:lvl2pPr>
            <a:lvl3pPr>
              <a:spcBef>
                <a:spcPts val="1600"/>
              </a:spcBef>
              <a:spcAft>
                <a:spcPts val="1200"/>
              </a:spcAft>
              <a:defRPr sz="2400">
                <a:solidFill>
                  <a:schemeClr val="tx1"/>
                </a:solidFill>
              </a:defRPr>
            </a:lvl3pPr>
            <a:lvl4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4pPr>
            <a:lvl5pPr>
              <a:spcBef>
                <a:spcPts val="1600"/>
              </a:spcBef>
              <a:spcAft>
                <a:spcPts val="1200"/>
              </a:spcAft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36C26756-9E03-455B-94BD-F7F06F40C097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8948400" y="12980415"/>
            <a:ext cx="5022000" cy="406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828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image" Target="../media/image2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178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4" r:id="rId3"/>
    <p:sldLayoutId id="2147483663" r:id="rId4"/>
    <p:sldLayoutId id="2147483684" r:id="rId5"/>
    <p:sldLayoutId id="2147483667" r:id="rId6"/>
    <p:sldLayoutId id="2147483677" r:id="rId7"/>
    <p:sldLayoutId id="2147483676" r:id="rId8"/>
    <p:sldLayoutId id="2147483678" r:id="rId9"/>
    <p:sldLayoutId id="2147483679" r:id="rId10"/>
    <p:sldLayoutId id="2147483681" r:id="rId11"/>
    <p:sldLayoutId id="2147483680" r:id="rId12"/>
    <p:sldLayoutId id="2147483682" r:id="rId13"/>
    <p:sldLayoutId id="2147483683" r:id="rId14"/>
    <p:sldLayoutId id="2147483668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 userDrawn="1">
          <p15:clr>
            <a:srgbClr val="F26B43"/>
          </p15:clr>
        </p15:guide>
        <p15:guide id="2" pos="1262" userDrawn="1">
          <p15:clr>
            <a:srgbClr val="F26B43"/>
          </p15:clr>
        </p15:guide>
        <p15:guide id="3" pos="14098" userDrawn="1">
          <p15:clr>
            <a:srgbClr val="F26B43"/>
          </p15:clr>
        </p15:guide>
        <p15:guide id="4" orient="horz" pos="1871" userDrawn="1">
          <p15:clr>
            <a:srgbClr val="F26B43"/>
          </p15:clr>
        </p15:guide>
        <p15:guide id="5" orient="horz" pos="2324" userDrawn="1">
          <p15:clr>
            <a:srgbClr val="F26B43"/>
          </p15:clr>
        </p15:guide>
        <p15:guide id="6" pos="15096" userDrawn="1">
          <p15:clr>
            <a:srgbClr val="F26B43"/>
          </p15:clr>
        </p15:guide>
        <p15:guide id="7" pos="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522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SzPct val="100000"/>
        <a:buFontTx/>
        <a:buBlip>
          <a:blip r:embed="rId21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1262">
          <p15:clr>
            <a:srgbClr val="F26B43"/>
          </p15:clr>
        </p15:guide>
        <p15:guide id="3" pos="14098">
          <p15:clr>
            <a:srgbClr val="F26B43"/>
          </p15:clr>
        </p15:guide>
        <p15:guide id="4" orient="horz" pos="1871">
          <p15:clr>
            <a:srgbClr val="F26B43"/>
          </p15:clr>
        </p15:guide>
        <p15:guide id="5" orient="horz" pos="2324">
          <p15:clr>
            <a:srgbClr val="F26B43"/>
          </p15:clr>
        </p15:guide>
        <p15:guide id="6" pos="15096">
          <p15:clr>
            <a:srgbClr val="F26B43"/>
          </p15:clr>
        </p15:guide>
        <p15:guide id="7" pos="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14F7D4-459E-4433-BDF7-FE2382D1E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0"/>
            <a:ext cx="20377150" cy="23301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3424" y="3708400"/>
            <a:ext cx="20377151" cy="87026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3" name="pasted-image.pdf">
            <a:extLst>
              <a:ext uri="{FF2B5EF4-FFF2-40B4-BE49-F238E27FC236}">
                <a16:creationId xmlns:a16="http://schemas.microsoft.com/office/drawing/2014/main" id="{5D567378-51C1-4375-8785-8AA3E1A1824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8954106" y="12975421"/>
            <a:ext cx="5020483" cy="407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54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7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409575" indent="-409575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38100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336550" algn="l" defTabSz="914400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1262">
          <p15:clr>
            <a:srgbClr val="F26B43"/>
          </p15:clr>
        </p15:guide>
        <p15:guide id="3" pos="14098">
          <p15:clr>
            <a:srgbClr val="F26B43"/>
          </p15:clr>
        </p15:guide>
        <p15:guide id="4" orient="horz" pos="1871">
          <p15:clr>
            <a:srgbClr val="F26B43"/>
          </p15:clr>
        </p15:guide>
        <p15:guide id="5" orient="horz" pos="2324">
          <p15:clr>
            <a:srgbClr val="F26B43"/>
          </p15:clr>
        </p15:guide>
        <p15:guide id="6" pos="15096">
          <p15:clr>
            <a:srgbClr val="F26B43"/>
          </p15:clr>
        </p15:guide>
        <p15:guide id="7" pos="2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569DC4-2C10-4D00-90D7-8784AA1D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3309627"/>
            <a:ext cx="21015962" cy="8702674"/>
          </a:xfrm>
          <a:prstGeom prst="rect">
            <a:avLst/>
          </a:prstGeom>
        </p:spPr>
        <p:txBody>
          <a:bodyPr vert="horz" lIns="9000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08133E1-910F-334D-AC2A-8EBA2B37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260779"/>
            <a:ext cx="21015962" cy="2650066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46DB583-2747-9B49-82C0-B0D97C53309E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954115" y="12978809"/>
            <a:ext cx="5020482" cy="396354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BBF75F80-291C-40B0-BD89-823F29D85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405" y="12843395"/>
            <a:ext cx="917078" cy="730002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r">
              <a:defRPr lang="en-US" sz="24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明朝 ProN W3" charset="0"/>
                <a:cs typeface="ヒラギノ明朝 ProN W3" charset="0"/>
                <a:sym typeface="Georgia" charset="0"/>
              </a:defRPr>
            </a:lvl1pPr>
          </a:lstStyle>
          <a:p>
            <a:fld id="{116FDC21-0962-4ABD-908B-9956082ED98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2">
            <a:extLst>
              <a:ext uri="{FF2B5EF4-FFF2-40B4-BE49-F238E27FC236}">
                <a16:creationId xmlns:a16="http://schemas.microsoft.com/office/drawing/2014/main" id="{E4569AFC-4217-44CD-9454-B1D1A8387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398" y="13050977"/>
            <a:ext cx="303272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fld id="{6630ADBB-2760-4DC2-963C-87F452B397F3}" type="datetime4">
              <a:rPr lang="sv-SE" smtClean="0"/>
              <a:t>11 april 2022</a:t>
            </a:fld>
            <a:endParaRPr lang="en-US"/>
          </a:p>
        </p:txBody>
      </p:sp>
      <p:sp>
        <p:nvSpPr>
          <p:cNvPr id="10" name="Platshållare för sidfot 5">
            <a:extLst>
              <a:ext uri="{FF2B5EF4-FFF2-40B4-BE49-F238E27FC236}">
                <a16:creationId xmlns:a16="http://schemas.microsoft.com/office/drawing/2014/main" id="{032B45AD-71AE-4108-9AA8-539915AFC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1379" y="13050977"/>
            <a:ext cx="9098910" cy="391030"/>
          </a:xfrm>
          <a:prstGeom prst="rect">
            <a:avLst/>
          </a:prstGeom>
        </p:spPr>
        <p:txBody>
          <a:bodyPr vert="horz" lIns="64291" tIns="32146" rIns="64291" bIns="32146" rtlCol="0" anchor="ctr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</p:sldLayoutIdLst>
  <p:hf hdr="0" ftr="0"/>
  <p:txStyles>
    <p:titleStyle>
      <a:lvl1pPr algn="l" defTabSz="914366" rtl="0" eaLnBrk="1" latinLnBrk="0" hangingPunct="1">
        <a:lnSpc>
          <a:spcPct val="100000"/>
        </a:lnSpc>
        <a:spcBef>
          <a:spcPct val="0"/>
        </a:spcBef>
        <a:buNone/>
        <a:defRPr sz="8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66" rtl="0" eaLnBrk="1" latinLnBrk="0" hangingPunct="1">
        <a:lnSpc>
          <a:spcPct val="12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4400" kern="1200">
          <a:solidFill>
            <a:schemeClr val="tx2"/>
          </a:solidFill>
          <a:latin typeface="+mn-lt"/>
          <a:ea typeface="+mn-ea"/>
          <a:cs typeface="+mn-cs"/>
        </a:defRPr>
      </a:lvl1pPr>
      <a:lvl2pPr marL="409564" indent="-409564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SzPct val="100000"/>
        <a:buFontTx/>
        <a:buBlip>
          <a:blip r:embed="rId31"/>
        </a:buBlip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812770" indent="-380988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168358" indent="-336538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523944" indent="-336538" algn="l" defTabSz="914366" rtl="0" eaLnBrk="1" latinLnBrk="0" hangingPunct="1">
        <a:lnSpc>
          <a:spcPct val="120000"/>
        </a:lnSpc>
        <a:spcBef>
          <a:spcPts val="2400"/>
        </a:spcBef>
        <a:spcAft>
          <a:spcPts val="1600"/>
        </a:spcAft>
        <a:buClr>
          <a:schemeClr val="bg2">
            <a:lumMod val="75000"/>
          </a:schemeClr>
        </a:buClr>
        <a:buFont typeface="Arial" panose="020B0604020202020204" pitchFamily="34" charset="0"/>
        <a:buChar char="­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08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2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52" indent="-228592" algn="l" defTabSz="9143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4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6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8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2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6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6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0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4" algn="l" defTabSz="9143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75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163">
          <p15:clr>
            <a:srgbClr val="F26B43"/>
          </p15:clr>
        </p15:guide>
        <p15:guide id="6" pos="7548">
          <p15:clr>
            <a:srgbClr val="F26B43"/>
          </p15:clr>
        </p15:guide>
        <p15:guide id="7" pos="132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529">
          <p15:clr>
            <a:srgbClr val="F26B43"/>
          </p15:clr>
        </p15:guide>
        <p15:guide id="10" pos="7151">
          <p15:clr>
            <a:srgbClr val="F26B43"/>
          </p15:clr>
        </p15:guide>
        <p15:guide id="11" orient="horz" pos="4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380A377-CA59-4A0A-97C4-7FC1CF903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425" y="4624616"/>
            <a:ext cx="21981990" cy="3455694"/>
          </a:xfrm>
        </p:spPr>
        <p:txBody>
          <a:bodyPr/>
          <a:lstStyle/>
          <a:p>
            <a:r>
              <a:rPr lang="sv-SE" sz="9600" dirty="0"/>
              <a:t>Leverantörernas lösningar för digitala nationella prov</a:t>
            </a:r>
            <a:endParaRPr lang="sv-SE" sz="13800" b="0" i="1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49F9E6-4D2A-44E7-9157-F715A1D1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425" y="7632441"/>
            <a:ext cx="19332575" cy="2883159"/>
          </a:xfrm>
        </p:spPr>
        <p:txBody>
          <a:bodyPr>
            <a:normAutofit/>
          </a:bodyPr>
          <a:lstStyle/>
          <a:p>
            <a:endParaRPr lang="sv-SE" sz="4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3600" dirty="0">
                <a:solidFill>
                  <a:prstClr val="black"/>
                </a:solidFill>
                <a:latin typeface="Arial" panose="020B0604020202020204" pitchFamily="34" charset="0"/>
              </a:rPr>
              <a:t>Moderator Johanna Karlen, Staffan Hagnell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sv-SE" sz="3600" b="0" dirty="0"/>
              <a:t>Seminarium </a:t>
            </a:r>
            <a:r>
              <a:rPr lang="sv-SE" sz="3600" dirty="0"/>
              <a:t>13</a:t>
            </a:r>
            <a:r>
              <a:rPr lang="sv-SE" sz="3600" b="0" dirty="0"/>
              <a:t> april 2022</a:t>
            </a:r>
            <a:endParaRPr lang="sv-SE" sz="36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90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, TV, inomhus, skärm&#10;&#10;Automatiskt genererad beskrivning">
            <a:extLst>
              <a:ext uri="{FF2B5EF4-FFF2-40B4-BE49-F238E27FC236}">
                <a16:creationId xmlns:a16="http://schemas.microsoft.com/office/drawing/2014/main" id="{B6212C5A-1AB6-4675-B045-FAF4BEB8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56" y="0"/>
            <a:ext cx="24448842" cy="13716000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A561A1AB-760D-452A-84C5-4D0198B7244B}"/>
              </a:ext>
            </a:extLst>
          </p:cNvPr>
          <p:cNvSpPr/>
          <p:nvPr/>
        </p:nvSpPr>
        <p:spPr>
          <a:xfrm>
            <a:off x="11122669" y="11987982"/>
            <a:ext cx="2381693" cy="2317898"/>
          </a:xfrm>
          <a:prstGeom prst="ellipse">
            <a:avLst/>
          </a:prstGeom>
          <a:noFill/>
          <a:ln w="76200">
            <a:solidFill>
              <a:srgbClr val="EF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7087C85-D440-4DC0-978F-19DF48A24582}"/>
              </a:ext>
            </a:extLst>
          </p:cNvPr>
          <p:cNvSpPr/>
          <p:nvPr/>
        </p:nvSpPr>
        <p:spPr>
          <a:xfrm>
            <a:off x="9459880" y="4237996"/>
            <a:ext cx="5110885" cy="5692356"/>
          </a:xfrm>
          <a:prstGeom prst="rect">
            <a:avLst/>
          </a:prstGeom>
          <a:solidFill>
            <a:srgbClr val="1A1A1A"/>
          </a:solidFill>
          <a:ln>
            <a:solidFill>
              <a:srgbClr val="1A1A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16820DE-B9E0-4BEA-9BD5-EA906DC18880}"/>
              </a:ext>
            </a:extLst>
          </p:cNvPr>
          <p:cNvSpPr txBox="1"/>
          <p:nvPr/>
        </p:nvSpPr>
        <p:spPr>
          <a:xfrm>
            <a:off x="6841819" y="7737603"/>
            <a:ext cx="10700365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7200" dirty="0">
                <a:solidFill>
                  <a:prstClr val="white"/>
                </a:solidFill>
                <a:latin typeface="Arial"/>
              </a:rPr>
              <a:t>Skriv var du kommer ifrån</a:t>
            </a:r>
          </a:p>
          <a:p>
            <a:pPr>
              <a:spcAft>
                <a:spcPts val="600"/>
              </a:spcAft>
            </a:pPr>
            <a:r>
              <a:rPr kumimoji="0" lang="sv-SE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rPr>
              <a:t>Ställ frågor i chatten</a:t>
            </a:r>
          </a:p>
        </p:txBody>
      </p:sp>
      <p:sp>
        <p:nvSpPr>
          <p:cNvPr id="17" name="Rubrik 9">
            <a:extLst>
              <a:ext uri="{FF2B5EF4-FFF2-40B4-BE49-F238E27FC236}">
                <a16:creationId xmlns:a16="http://schemas.microsoft.com/office/drawing/2014/main" id="{1997CE1B-7673-4894-9142-01E655A45F6B}"/>
              </a:ext>
            </a:extLst>
          </p:cNvPr>
          <p:cNvSpPr txBox="1">
            <a:spLocks/>
          </p:cNvSpPr>
          <p:nvPr/>
        </p:nvSpPr>
        <p:spPr>
          <a:xfrm>
            <a:off x="-65155" y="4384349"/>
            <a:ext cx="24448842" cy="11461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1500" dirty="0">
                <a:solidFill>
                  <a:schemeClr val="bg1"/>
                </a:solidFill>
              </a:rPr>
              <a:t>Välkommen till seminariet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46E53192-924F-4BC0-AA4F-AA221628E2CA}"/>
              </a:ext>
            </a:extLst>
          </p:cNvPr>
          <p:cNvCxnSpPr>
            <a:cxnSpLocks/>
          </p:cNvCxnSpPr>
          <p:nvPr/>
        </p:nvCxnSpPr>
        <p:spPr>
          <a:xfrm flipV="1">
            <a:off x="559838" y="12838922"/>
            <a:ext cx="503853" cy="4851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1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E22073-6962-4984-A171-461812B63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Digitala Nationella Prov – tidigare seminarier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01A382-A721-4984-B9FE-1E930E106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781300" algn="l"/>
              </a:tabLst>
            </a:pPr>
            <a:r>
              <a:rPr lang="sv-SE" sz="4400" dirty="0"/>
              <a:t>23 feb 21:	E</a:t>
            </a:r>
            <a:r>
              <a:rPr lang="sv-SE" dirty="0"/>
              <a:t>rfarenheterna från Skolverkets försöksverksamhet</a:t>
            </a:r>
          </a:p>
          <a:p>
            <a:pPr>
              <a:tabLst>
                <a:tab pos="2781300" algn="l"/>
              </a:tabLst>
            </a:pPr>
            <a:r>
              <a:rPr lang="sv-SE" dirty="0"/>
              <a:t>27 nov 21:	Förberedelser för digitala nationella prov (med den nya tidplanen)</a:t>
            </a:r>
          </a:p>
          <a:p>
            <a:pPr>
              <a:tabLst>
                <a:tab pos="2781300" algn="l"/>
              </a:tabLst>
            </a:pPr>
            <a:r>
              <a:rPr lang="sv-SE" dirty="0"/>
              <a:t>10 nov 21:	Leverantörers lösningar och checklistor inför DNP</a:t>
            </a:r>
          </a:p>
          <a:p>
            <a:pPr>
              <a:tabLst>
                <a:tab pos="2781300" algn="l"/>
              </a:tabLst>
            </a:pPr>
            <a:r>
              <a:rPr lang="sv-SE" dirty="0"/>
              <a:t>  9 feb 22:	Att göra skolans organisation redo (ansvar, samordning, budget m.m.)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712789-6CF4-43B5-920C-509567E33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83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E04ED4-FE13-40DE-B178-6C02A2D8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Summering av seminarierna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E6A1D3-67EF-4F7F-A98A-1B684ADE3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4" y="4124131"/>
            <a:ext cx="20377151" cy="828694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800" dirty="0"/>
              <a:t>Checklistor är uppskattade och till bra hjälp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800" dirty="0"/>
              <a:t>De mjuka frågorna kring den egna organisationen är viktiga och fångas inte alltid av checklistorna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800" dirty="0"/>
              <a:t>Att genomföra digitala prov är en god möjlighet att testa hela ”systemet” och därigenom förbereda sig inför DNP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D2BE11-6AB7-4358-A33D-156E80FF9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22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670185-9730-499F-8A4C-618AB372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seminarium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EDAA5B-1C6C-48C2-BC67-B65C35FB1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sv-SE" dirty="0"/>
              <a:t>Inleds med leverantörer vy</a:t>
            </a:r>
          </a:p>
          <a:p>
            <a:pPr marL="571500" indent="-5715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Erfarenheter leverantörernas prov- och bedömningstjänster </a:t>
            </a:r>
          </a:p>
          <a:p>
            <a:pPr marL="571500" indent="-5715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v-SE" dirty="0"/>
              <a:t>Att säkra teknik och organisation för genomförande av digitala prov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sv-SE" dirty="0"/>
              <a:t>Därefter åter till Huvudmännens vy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1CA5EB-2A40-4914-B974-E27F55B35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55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B0474-6E01-4F0A-8DE8-4F003F5D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229539"/>
            <a:ext cx="20377150" cy="2107262"/>
          </a:xfrm>
        </p:spPr>
        <p:txBody>
          <a:bodyPr>
            <a:normAutofit/>
          </a:bodyPr>
          <a:lstStyle/>
          <a:p>
            <a:r>
              <a:rPr lang="sv-SE" sz="7200" dirty="0"/>
              <a:t>Dagens frågor - Huvudmännens vy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C9F8C9-65D7-4E70-8B31-F60D3E698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4" y="2895600"/>
            <a:ext cx="20377151" cy="10335208"/>
          </a:xfrm>
        </p:spPr>
        <p:txBody>
          <a:bodyPr>
            <a:normAutofit/>
          </a:bodyPr>
          <a:lstStyle/>
          <a:p>
            <a:pPr marL="914400" indent="-9144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4800" u="none" strike="noStrike" dirty="0">
                <a:effectLst/>
              </a:rPr>
              <a:t>Vilka erfarenheter finns från tidigare genomförda digitala prov som kan tas till vara inför DNP?</a:t>
            </a:r>
          </a:p>
          <a:p>
            <a:pPr marL="1436688" lvl="1" indent="-457200">
              <a:spcBef>
                <a:spcPts val="600"/>
              </a:spcBef>
              <a:spcAft>
                <a:spcPts val="600"/>
              </a:spcAft>
            </a:pPr>
            <a:r>
              <a:rPr lang="sv-SE" sz="4000" i="1" u="none" strike="noStrike" dirty="0">
                <a:effectLst/>
              </a:rPr>
              <a:t>Exempelvis vilka stöd är viktiga att tillhandahåll vid </a:t>
            </a:r>
            <a:r>
              <a:rPr lang="sv-SE" sz="4000" i="1" u="none" strike="noStrike" dirty="0" err="1">
                <a:effectLst/>
              </a:rPr>
              <a:t>digtala</a:t>
            </a:r>
            <a:r>
              <a:rPr lang="sv-SE" sz="4000" i="1" u="none" strike="noStrike" dirty="0">
                <a:effectLst/>
              </a:rPr>
              <a:t> prov</a:t>
            </a:r>
          </a:p>
          <a:p>
            <a:pPr marL="1436688" lvl="1" indent="-457200">
              <a:spcBef>
                <a:spcPts val="600"/>
              </a:spcBef>
              <a:spcAft>
                <a:spcPts val="600"/>
              </a:spcAft>
            </a:pPr>
            <a:r>
              <a:rPr lang="sv-SE" sz="4000" i="1" dirty="0"/>
              <a:t>V</a:t>
            </a:r>
            <a:r>
              <a:rPr lang="sv-SE" sz="4000" i="1" u="none" strike="noStrike" dirty="0">
                <a:effectLst/>
              </a:rPr>
              <a:t>ilka förberedelser behöver göras inför Digitala prov</a:t>
            </a:r>
          </a:p>
          <a:p>
            <a:pPr marL="1436688" lvl="1" indent="-457200">
              <a:spcBef>
                <a:spcPts val="600"/>
              </a:spcBef>
              <a:spcAft>
                <a:spcPts val="600"/>
              </a:spcAft>
            </a:pPr>
            <a:r>
              <a:rPr lang="sv-SE" sz="4000" i="1" dirty="0"/>
              <a:t>B</a:t>
            </a:r>
            <a:r>
              <a:rPr lang="sv-SE" sz="4000" i="1" u="none" strike="noStrike" dirty="0">
                <a:effectLst/>
              </a:rPr>
              <a:t>ör tester med digitala prov göra innan det är dags för DNP</a:t>
            </a:r>
          </a:p>
          <a:p>
            <a:pPr marL="914400" indent="-914400">
              <a:spcBef>
                <a:spcPts val="4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v-SE" sz="4800" u="none" strike="noStrike" dirty="0">
                <a:effectLst/>
              </a:rPr>
              <a:t>Vem äger frågan hos er som huvudman att säkra teknik och organisation för digitala nationella prov?</a:t>
            </a:r>
          </a:p>
          <a:p>
            <a:pPr marL="1436688" lvl="1" indent="-457200">
              <a:spcBef>
                <a:spcPts val="600"/>
              </a:spcBef>
              <a:spcAft>
                <a:spcPts val="600"/>
              </a:spcAft>
            </a:pPr>
            <a:r>
              <a:rPr lang="sv-SE" sz="4000" i="1" u="none" strike="noStrike" dirty="0">
                <a:effectLst/>
              </a:rPr>
              <a:t>Vilken support kommer ni själva att tillhandahålla och vad räknar ni med att Skolverket kommer att tillhandahålla?</a:t>
            </a:r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D82327-24FD-450E-B7ED-132119083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64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59614-430D-4F5F-849A-E8D3737C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426" y="640081"/>
            <a:ext cx="20377150" cy="1282026"/>
          </a:xfrm>
        </p:spPr>
        <p:txBody>
          <a:bodyPr>
            <a:normAutofit/>
          </a:bodyPr>
          <a:lstStyle/>
          <a:p>
            <a:r>
              <a:rPr lang="sv-SE" sz="4800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EFE2ED-5D2F-4D07-B3E9-C63EEEF5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4" y="2388637"/>
            <a:ext cx="21453735" cy="11327364"/>
          </a:xfrm>
        </p:spPr>
        <p:txBody>
          <a:bodyPr>
            <a:normAutofit/>
          </a:bodyPr>
          <a:lstStyle/>
          <a:p>
            <a:pPr defTabSz="1436688">
              <a:spcBef>
                <a:spcPts val="1200"/>
              </a:spcBef>
              <a:spcAft>
                <a:spcPts val="0"/>
              </a:spcAft>
              <a:tabLst>
                <a:tab pos="1624013" algn="l"/>
              </a:tabLst>
            </a:pPr>
            <a:r>
              <a:rPr lang="sv-SE" sz="4000" dirty="0"/>
              <a:t>09:00 	Inledning		</a:t>
            </a:r>
          </a:p>
          <a:p>
            <a:pPr marL="2239963" indent="-615950" defTabSz="1436688">
              <a:spcBef>
                <a:spcPts val="1200"/>
              </a:spcBef>
              <a:spcAft>
                <a:spcPts val="0"/>
              </a:spcAft>
              <a:tabLst>
                <a:tab pos="1624013" algn="l"/>
              </a:tabLst>
            </a:pPr>
            <a:r>
              <a:rPr lang="sv-SE" sz="4000" dirty="0"/>
              <a:t>Erfarenheter av prov- och bedömningstjänster</a:t>
            </a:r>
          </a:p>
          <a:p>
            <a:pPr marL="2239963" indent="-615950" defTabSz="1436688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24013" algn="l"/>
              </a:tabLst>
            </a:pPr>
            <a:r>
              <a:rPr lang="sv-SE" sz="4000" dirty="0"/>
              <a:t>Leverantörernas erfarenheter</a:t>
            </a:r>
          </a:p>
          <a:p>
            <a:pPr marL="2239963" indent="-615950" defTabSz="1436688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624013" algn="l"/>
              </a:tabLst>
            </a:pPr>
            <a:r>
              <a:rPr lang="sv-SE" sz="4000" dirty="0"/>
              <a:t>Panel och summering</a:t>
            </a:r>
          </a:p>
          <a:p>
            <a:pPr defTabSz="1436688">
              <a:spcAft>
                <a:spcPts val="1200"/>
              </a:spcAft>
              <a:tabLst>
                <a:tab pos="1624013" algn="l"/>
              </a:tabLst>
            </a:pPr>
            <a:r>
              <a:rPr lang="sv-SE" sz="4000" dirty="0"/>
              <a:t>10.10	Paus (5 min)</a:t>
            </a:r>
          </a:p>
          <a:p>
            <a:pPr defTabSz="1436688">
              <a:spcBef>
                <a:spcPts val="1200"/>
              </a:spcBef>
              <a:spcAft>
                <a:spcPts val="0"/>
              </a:spcAft>
              <a:tabLst>
                <a:tab pos="1624013" algn="l"/>
              </a:tabLst>
            </a:pPr>
            <a:r>
              <a:rPr lang="sv-SE" sz="4000" dirty="0"/>
              <a:t>10.15 	Att säkra teknik och organisation för genomförande av digitala prov</a:t>
            </a:r>
          </a:p>
          <a:p>
            <a:pPr defTabSz="1436688">
              <a:spcBef>
                <a:spcPts val="3000"/>
              </a:spcBef>
              <a:tabLst>
                <a:tab pos="1624013" algn="l"/>
              </a:tabLst>
            </a:pPr>
            <a:r>
              <a:rPr lang="sv-SE" sz="4000" dirty="0"/>
              <a:t>11.00	Paus (5 min)</a:t>
            </a:r>
          </a:p>
          <a:p>
            <a:pPr defTabSz="1436688">
              <a:spcBef>
                <a:spcPts val="1200"/>
              </a:spcBef>
              <a:spcAft>
                <a:spcPts val="0"/>
              </a:spcAft>
              <a:tabLst>
                <a:tab pos="1624013" algn="l"/>
              </a:tabLst>
            </a:pPr>
            <a:r>
              <a:rPr lang="sv-SE" sz="4000" dirty="0"/>
              <a:t>11.05 	Dagens frågor, diskussioner</a:t>
            </a:r>
          </a:p>
          <a:p>
            <a:pPr defTabSz="1436688">
              <a:spcBef>
                <a:spcPts val="1200"/>
              </a:spcBef>
              <a:spcAft>
                <a:spcPts val="0"/>
              </a:spcAft>
              <a:tabLst>
                <a:tab pos="1624013" algn="l"/>
              </a:tabLst>
            </a:pPr>
            <a:r>
              <a:rPr lang="sv-SE" sz="4000" dirty="0"/>
              <a:t>	Sammanfattning		</a:t>
            </a:r>
          </a:p>
          <a:p>
            <a:pPr defTabSz="1436688">
              <a:spcBef>
                <a:spcPts val="1200"/>
              </a:spcBef>
              <a:spcAft>
                <a:spcPts val="0"/>
              </a:spcAft>
              <a:tabLst>
                <a:tab pos="1624013" algn="l"/>
              </a:tabLst>
            </a:pPr>
            <a:r>
              <a:rPr lang="sv-SE" sz="4000" dirty="0"/>
              <a:t>	Panel</a:t>
            </a:r>
          </a:p>
          <a:p>
            <a:pPr defTabSz="1436688">
              <a:spcBef>
                <a:spcPts val="1200"/>
              </a:spcBef>
              <a:spcAft>
                <a:spcPts val="0"/>
              </a:spcAft>
              <a:tabLst>
                <a:tab pos="1624013" algn="l"/>
              </a:tabLst>
            </a:pPr>
            <a:r>
              <a:rPr lang="sv-SE" sz="4000" dirty="0"/>
              <a:t>12.00 	Slut</a:t>
            </a:r>
          </a:p>
          <a:p>
            <a:endParaRPr lang="sv-SE" sz="36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4A0737-8DFC-436E-80AD-33B729A0A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7357751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theme/theme1.xml><?xml version="1.0" encoding="utf-8"?>
<a:theme xmlns:a="http://schemas.openxmlformats.org/drawingml/2006/main" name="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etstiftelsen-ppt-mall-måns2" id="{C60378D2-F127-5D4D-B012-DC32FFD4731F}" vid="{27D908F2-2E58-0141-9563-28C2AEBE4CA1}"/>
    </a:ext>
  </a:extLst>
</a:theme>
</file>

<file path=ppt/theme/theme3.xml><?xml version="1.0" encoding="utf-8"?>
<a:theme xmlns:a="http://schemas.openxmlformats.org/drawingml/2006/main" name="2_Internetstiftelsen 2019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Internetstiftelsen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ternetstiftelsen 2020">
  <a:themeElements>
    <a:clrScheme name="Internetstiftelsen 2019">
      <a:dk1>
        <a:sysClr val="windowText" lastClr="000000"/>
      </a:dk1>
      <a:lt1>
        <a:sysClr val="window" lastClr="FFFFFF"/>
      </a:lt1>
      <a:dk2>
        <a:srgbClr val="1F2A36"/>
      </a:dk2>
      <a:lt2>
        <a:srgbClr val="EDEDED"/>
      </a:lt2>
      <a:accent1>
        <a:srgbClr val="FF4069"/>
      </a:accent1>
      <a:accent2>
        <a:srgbClr val="C27FEC"/>
      </a:accent2>
      <a:accent3>
        <a:srgbClr val="FFCE2E"/>
      </a:accent3>
      <a:accent4>
        <a:srgbClr val="50B2FC"/>
      </a:accent4>
      <a:accent5>
        <a:srgbClr val="55C7B4"/>
      </a:accent5>
      <a:accent6>
        <a:srgbClr val="FF9FB4"/>
      </a:accent6>
      <a:hlink>
        <a:srgbClr val="FF4069"/>
      </a:hlink>
      <a:folHlink>
        <a:srgbClr val="FF40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etstiftelsens PowerPoint-mall 2020.potx" id="{C42412D5-B5D1-4935-AA0B-201DF65F1879}" vid="{9BA81409-8E51-4F3B-AB8E-59CBBDD4F003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81207</TotalTime>
  <Words>304</Words>
  <Application>Microsoft Office PowerPoint</Application>
  <PresentationFormat>Anpassad</PresentationFormat>
  <Paragraphs>41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7</vt:i4>
      </vt:variant>
    </vt:vector>
  </HeadingPairs>
  <TitlesOfParts>
    <vt:vector size="15" baseType="lpstr">
      <vt:lpstr>Arial</vt:lpstr>
      <vt:lpstr>Helvetica Neue</vt:lpstr>
      <vt:lpstr>HK Grotesk</vt:lpstr>
      <vt:lpstr>Wingdings</vt:lpstr>
      <vt:lpstr>Internetstiftelsen 2019</vt:lpstr>
      <vt:lpstr>1_Internetstiftelsen 2019</vt:lpstr>
      <vt:lpstr>2_Internetstiftelsen 2019</vt:lpstr>
      <vt:lpstr>Internetstiftelsen 2020</vt:lpstr>
      <vt:lpstr>Leverantörernas lösningar för digitala nationella prov</vt:lpstr>
      <vt:lpstr>PowerPoint-presentation</vt:lpstr>
      <vt:lpstr>Digitala Nationella Prov – tidigare seminarier</vt:lpstr>
      <vt:lpstr>Summering av seminarierna</vt:lpstr>
      <vt:lpstr>Dagens seminarium</vt:lpstr>
      <vt:lpstr>Dagens frågor - Huvudmännens vy 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Skolfederation</dc:title>
  <dc:creator>Staffan Hagnell</dc:creator>
  <cp:lastModifiedBy>Staffan Hagnell</cp:lastModifiedBy>
  <cp:revision>820</cp:revision>
  <cp:lastPrinted>2021-11-16T14:58:55Z</cp:lastPrinted>
  <dcterms:created xsi:type="dcterms:W3CDTF">2020-01-03T12:59:23Z</dcterms:created>
  <dcterms:modified xsi:type="dcterms:W3CDTF">2022-04-12T13:55:35Z</dcterms:modified>
</cp:coreProperties>
</file>